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charts/chartEx1.xml" ContentType="application/vnd.ms-office.chartex+xml"/>
  <Override PartName="/ppt/charts/style1.xml" ContentType="application/vnd.ms-office.chartstyle+xml"/>
  <Override PartName="/ppt/charts/colors1.xml" ContentType="application/vnd.ms-office.chartcolorstyle+xml"/>
  <Override PartName="/ppt/charts/chart1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2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3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6" r:id="rId4"/>
  </p:sldMasterIdLst>
  <p:notesMasterIdLst>
    <p:notesMasterId r:id="rId22"/>
  </p:notesMasterIdLst>
  <p:handoutMasterIdLst>
    <p:handoutMasterId r:id="rId23"/>
  </p:handoutMasterIdLst>
  <p:sldIdLst>
    <p:sldId id="344" r:id="rId5"/>
    <p:sldId id="346" r:id="rId6"/>
    <p:sldId id="347" r:id="rId7"/>
    <p:sldId id="348" r:id="rId8"/>
    <p:sldId id="349" r:id="rId9"/>
    <p:sldId id="350" r:id="rId10"/>
    <p:sldId id="351" r:id="rId11"/>
    <p:sldId id="326" r:id="rId12"/>
    <p:sldId id="322" r:id="rId13"/>
    <p:sldId id="312" r:id="rId14"/>
    <p:sldId id="315" r:id="rId15"/>
    <p:sldId id="323" r:id="rId16"/>
    <p:sldId id="308" r:id="rId17"/>
    <p:sldId id="316" r:id="rId18"/>
    <p:sldId id="345" r:id="rId19"/>
    <p:sldId id="310" r:id="rId20"/>
    <p:sldId id="352" r:id="rId21"/>
  </p:sldIdLst>
  <p:sldSz cx="12192000" cy="6858000"/>
  <p:notesSz cx="6858000" cy="9144000"/>
  <p:defaultTextStyle>
    <a:defPPr rtl="0"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98989"/>
    <a:srgbClr val="990033"/>
    <a:srgbClr val="E9E6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00D6C02-E609-4A40-BC68-59DC3C9E5AD9}" v="12" dt="2025-03-31T12:47:01.67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309" autoAdjust="0"/>
    <p:restoredTop sz="94660"/>
  </p:normalViewPr>
  <p:slideViewPr>
    <p:cSldViewPr snapToGrid="0">
      <p:cViewPr varScale="1">
        <p:scale>
          <a:sx n="56" d="100"/>
          <a:sy n="56" d="100"/>
        </p:scale>
        <p:origin x="720" y="44"/>
      </p:cViewPr>
      <p:guideLst>
        <p:guide orient="horz" pos="33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4632" y="149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nathan Guest" userId="74fc4ad3-b4ba-4094-a549-69d966997d19" providerId="ADAL" clId="{900D6C02-E609-4A40-BC68-59DC3C9E5AD9}"/>
    <pc:docChg chg="undo custSel addSld delSld modSld sldOrd">
      <pc:chgData name="Jonathan Guest" userId="74fc4ad3-b4ba-4094-a549-69d966997d19" providerId="ADAL" clId="{900D6C02-E609-4A40-BC68-59DC3C9E5AD9}" dt="2025-03-31T13:04:16.674" v="398" actId="313"/>
      <pc:docMkLst>
        <pc:docMk/>
      </pc:docMkLst>
      <pc:sldChg chg="add del">
        <pc:chgData name="Jonathan Guest" userId="74fc4ad3-b4ba-4094-a549-69d966997d19" providerId="ADAL" clId="{900D6C02-E609-4A40-BC68-59DC3C9E5AD9}" dt="2025-03-31T07:57:45.092" v="26" actId="47"/>
        <pc:sldMkLst>
          <pc:docMk/>
          <pc:sldMk cId="1642425379" sldId="256"/>
        </pc:sldMkLst>
      </pc:sldChg>
      <pc:sldChg chg="del">
        <pc:chgData name="Jonathan Guest" userId="74fc4ad3-b4ba-4094-a549-69d966997d19" providerId="ADAL" clId="{900D6C02-E609-4A40-BC68-59DC3C9E5AD9}" dt="2025-03-31T12:41:28.451" v="298" actId="47"/>
        <pc:sldMkLst>
          <pc:docMk/>
          <pc:sldMk cId="2436493926" sldId="276"/>
        </pc:sldMkLst>
      </pc:sldChg>
      <pc:sldChg chg="add del">
        <pc:chgData name="Jonathan Guest" userId="74fc4ad3-b4ba-4094-a549-69d966997d19" providerId="ADAL" clId="{900D6C02-E609-4A40-BC68-59DC3C9E5AD9}" dt="2025-03-31T07:58:03.939" v="27" actId="47"/>
        <pc:sldMkLst>
          <pc:docMk/>
          <pc:sldMk cId="285345765" sldId="287"/>
        </pc:sldMkLst>
      </pc:sldChg>
      <pc:sldChg chg="add del">
        <pc:chgData name="Jonathan Guest" userId="74fc4ad3-b4ba-4094-a549-69d966997d19" providerId="ADAL" clId="{900D6C02-E609-4A40-BC68-59DC3C9E5AD9}" dt="2025-03-31T07:58:03.939" v="27" actId="47"/>
        <pc:sldMkLst>
          <pc:docMk/>
          <pc:sldMk cId="2186896181" sldId="299"/>
        </pc:sldMkLst>
      </pc:sldChg>
      <pc:sldChg chg="add del">
        <pc:chgData name="Jonathan Guest" userId="74fc4ad3-b4ba-4094-a549-69d966997d19" providerId="ADAL" clId="{900D6C02-E609-4A40-BC68-59DC3C9E5AD9}" dt="2025-03-31T07:58:03.939" v="27" actId="47"/>
        <pc:sldMkLst>
          <pc:docMk/>
          <pc:sldMk cId="1130317401" sldId="300"/>
        </pc:sldMkLst>
      </pc:sldChg>
      <pc:sldChg chg="add del setBg">
        <pc:chgData name="Jonathan Guest" userId="74fc4ad3-b4ba-4094-a549-69d966997d19" providerId="ADAL" clId="{900D6C02-E609-4A40-BC68-59DC3C9E5AD9}" dt="2025-03-31T07:58:03.939" v="27" actId="47"/>
        <pc:sldMkLst>
          <pc:docMk/>
          <pc:sldMk cId="4082516761" sldId="302"/>
        </pc:sldMkLst>
      </pc:sldChg>
      <pc:sldChg chg="add">
        <pc:chgData name="Jonathan Guest" userId="74fc4ad3-b4ba-4094-a549-69d966997d19" providerId="ADAL" clId="{900D6C02-E609-4A40-BC68-59DC3C9E5AD9}" dt="2025-03-31T07:57:41.527" v="25"/>
        <pc:sldMkLst>
          <pc:docMk/>
          <pc:sldMk cId="3432618821" sldId="308"/>
        </pc:sldMkLst>
      </pc:sldChg>
      <pc:sldChg chg="add">
        <pc:chgData name="Jonathan Guest" userId="74fc4ad3-b4ba-4094-a549-69d966997d19" providerId="ADAL" clId="{900D6C02-E609-4A40-BC68-59DC3C9E5AD9}" dt="2025-03-31T07:57:41.527" v="25"/>
        <pc:sldMkLst>
          <pc:docMk/>
          <pc:sldMk cId="2367419253" sldId="310"/>
        </pc:sldMkLst>
      </pc:sldChg>
      <pc:sldChg chg="add">
        <pc:chgData name="Jonathan Guest" userId="74fc4ad3-b4ba-4094-a549-69d966997d19" providerId="ADAL" clId="{900D6C02-E609-4A40-BC68-59DC3C9E5AD9}" dt="2025-03-31T07:57:41.527" v="25"/>
        <pc:sldMkLst>
          <pc:docMk/>
          <pc:sldMk cId="2608450089" sldId="312"/>
        </pc:sldMkLst>
      </pc:sldChg>
      <pc:sldChg chg="add del">
        <pc:chgData name="Jonathan Guest" userId="74fc4ad3-b4ba-4094-a549-69d966997d19" providerId="ADAL" clId="{900D6C02-E609-4A40-BC68-59DC3C9E5AD9}" dt="2025-03-31T10:58:29.289" v="240" actId="47"/>
        <pc:sldMkLst>
          <pc:docMk/>
          <pc:sldMk cId="3410574202" sldId="313"/>
        </pc:sldMkLst>
      </pc:sldChg>
      <pc:sldChg chg="add">
        <pc:chgData name="Jonathan Guest" userId="74fc4ad3-b4ba-4094-a549-69d966997d19" providerId="ADAL" clId="{900D6C02-E609-4A40-BC68-59DC3C9E5AD9}" dt="2025-03-31T07:57:41.527" v="25"/>
        <pc:sldMkLst>
          <pc:docMk/>
          <pc:sldMk cId="3204257558" sldId="315"/>
        </pc:sldMkLst>
      </pc:sldChg>
      <pc:sldChg chg="add">
        <pc:chgData name="Jonathan Guest" userId="74fc4ad3-b4ba-4094-a549-69d966997d19" providerId="ADAL" clId="{900D6C02-E609-4A40-BC68-59DC3C9E5AD9}" dt="2025-03-31T07:57:41.527" v="25"/>
        <pc:sldMkLst>
          <pc:docMk/>
          <pc:sldMk cId="2645485897" sldId="316"/>
        </pc:sldMkLst>
      </pc:sldChg>
      <pc:sldChg chg="add">
        <pc:chgData name="Jonathan Guest" userId="74fc4ad3-b4ba-4094-a549-69d966997d19" providerId="ADAL" clId="{900D6C02-E609-4A40-BC68-59DC3C9E5AD9}" dt="2025-03-31T07:57:41.527" v="25"/>
        <pc:sldMkLst>
          <pc:docMk/>
          <pc:sldMk cId="1225577364" sldId="322"/>
        </pc:sldMkLst>
      </pc:sldChg>
      <pc:sldChg chg="add">
        <pc:chgData name="Jonathan Guest" userId="74fc4ad3-b4ba-4094-a549-69d966997d19" providerId="ADAL" clId="{900D6C02-E609-4A40-BC68-59DC3C9E5AD9}" dt="2025-03-31T07:57:41.527" v="25"/>
        <pc:sldMkLst>
          <pc:docMk/>
          <pc:sldMk cId="383952167" sldId="323"/>
        </pc:sldMkLst>
      </pc:sldChg>
      <pc:sldChg chg="addSp modSp add mod">
        <pc:chgData name="Jonathan Guest" userId="74fc4ad3-b4ba-4094-a549-69d966997d19" providerId="ADAL" clId="{900D6C02-E609-4A40-BC68-59DC3C9E5AD9}" dt="2025-03-31T10:58:43.941" v="242" actId="1076"/>
        <pc:sldMkLst>
          <pc:docMk/>
          <pc:sldMk cId="1300606537" sldId="326"/>
        </pc:sldMkLst>
        <pc:spChg chg="add mod">
          <ac:chgData name="Jonathan Guest" userId="74fc4ad3-b4ba-4094-a549-69d966997d19" providerId="ADAL" clId="{900D6C02-E609-4A40-BC68-59DC3C9E5AD9}" dt="2025-03-31T10:58:43.941" v="242" actId="1076"/>
          <ac:spMkLst>
            <pc:docMk/>
            <pc:sldMk cId="1300606537" sldId="326"/>
            <ac:spMk id="8" creationId="{32C47F8D-C181-64B9-471D-6BFE4F1B00DA}"/>
          </ac:spMkLst>
        </pc:spChg>
      </pc:sldChg>
      <pc:sldChg chg="del">
        <pc:chgData name="Jonathan Guest" userId="74fc4ad3-b4ba-4094-a549-69d966997d19" providerId="ADAL" clId="{900D6C02-E609-4A40-BC68-59DC3C9E5AD9}" dt="2025-03-31T07:58:03.939" v="27" actId="47"/>
        <pc:sldMkLst>
          <pc:docMk/>
          <pc:sldMk cId="850273988" sldId="327"/>
        </pc:sldMkLst>
      </pc:sldChg>
      <pc:sldChg chg="del">
        <pc:chgData name="Jonathan Guest" userId="74fc4ad3-b4ba-4094-a549-69d966997d19" providerId="ADAL" clId="{900D6C02-E609-4A40-BC68-59DC3C9E5AD9}" dt="2025-03-31T07:58:03.939" v="27" actId="47"/>
        <pc:sldMkLst>
          <pc:docMk/>
          <pc:sldMk cId="4038155285" sldId="329"/>
        </pc:sldMkLst>
      </pc:sldChg>
      <pc:sldChg chg="del">
        <pc:chgData name="Jonathan Guest" userId="74fc4ad3-b4ba-4094-a549-69d966997d19" providerId="ADAL" clId="{900D6C02-E609-4A40-BC68-59DC3C9E5AD9}" dt="2025-03-31T07:58:03.939" v="27" actId="47"/>
        <pc:sldMkLst>
          <pc:docMk/>
          <pc:sldMk cId="3525867077" sldId="330"/>
        </pc:sldMkLst>
      </pc:sldChg>
      <pc:sldChg chg="del">
        <pc:chgData name="Jonathan Guest" userId="74fc4ad3-b4ba-4094-a549-69d966997d19" providerId="ADAL" clId="{900D6C02-E609-4A40-BC68-59DC3C9E5AD9}" dt="2025-03-31T07:58:03.939" v="27" actId="47"/>
        <pc:sldMkLst>
          <pc:docMk/>
          <pc:sldMk cId="3118661182" sldId="331"/>
        </pc:sldMkLst>
      </pc:sldChg>
      <pc:sldChg chg="del">
        <pc:chgData name="Jonathan Guest" userId="74fc4ad3-b4ba-4094-a549-69d966997d19" providerId="ADAL" clId="{900D6C02-E609-4A40-BC68-59DC3C9E5AD9}" dt="2025-03-31T07:58:03.939" v="27" actId="47"/>
        <pc:sldMkLst>
          <pc:docMk/>
          <pc:sldMk cId="786738170" sldId="332"/>
        </pc:sldMkLst>
      </pc:sldChg>
      <pc:sldChg chg="del">
        <pc:chgData name="Jonathan Guest" userId="74fc4ad3-b4ba-4094-a549-69d966997d19" providerId="ADAL" clId="{900D6C02-E609-4A40-BC68-59DC3C9E5AD9}" dt="2025-03-31T07:58:03.939" v="27" actId="47"/>
        <pc:sldMkLst>
          <pc:docMk/>
          <pc:sldMk cId="4129099061" sldId="333"/>
        </pc:sldMkLst>
      </pc:sldChg>
      <pc:sldChg chg="del">
        <pc:chgData name="Jonathan Guest" userId="74fc4ad3-b4ba-4094-a549-69d966997d19" providerId="ADAL" clId="{900D6C02-E609-4A40-BC68-59DC3C9E5AD9}" dt="2025-03-31T07:58:03.939" v="27" actId="47"/>
        <pc:sldMkLst>
          <pc:docMk/>
          <pc:sldMk cId="4202823708" sldId="334"/>
        </pc:sldMkLst>
      </pc:sldChg>
      <pc:sldChg chg="del">
        <pc:chgData name="Jonathan Guest" userId="74fc4ad3-b4ba-4094-a549-69d966997d19" providerId="ADAL" clId="{900D6C02-E609-4A40-BC68-59DC3C9E5AD9}" dt="2025-03-31T07:57:31.690" v="24" actId="47"/>
        <pc:sldMkLst>
          <pc:docMk/>
          <pc:sldMk cId="938808318" sldId="335"/>
        </pc:sldMkLst>
      </pc:sldChg>
      <pc:sldChg chg="del">
        <pc:chgData name="Jonathan Guest" userId="74fc4ad3-b4ba-4094-a549-69d966997d19" providerId="ADAL" clId="{900D6C02-E609-4A40-BC68-59DC3C9E5AD9}" dt="2025-03-31T07:57:31.690" v="24" actId="47"/>
        <pc:sldMkLst>
          <pc:docMk/>
          <pc:sldMk cId="716313309" sldId="336"/>
        </pc:sldMkLst>
      </pc:sldChg>
      <pc:sldChg chg="del">
        <pc:chgData name="Jonathan Guest" userId="74fc4ad3-b4ba-4094-a549-69d966997d19" providerId="ADAL" clId="{900D6C02-E609-4A40-BC68-59DC3C9E5AD9}" dt="2025-03-31T07:57:31.690" v="24" actId="47"/>
        <pc:sldMkLst>
          <pc:docMk/>
          <pc:sldMk cId="3832428181" sldId="337"/>
        </pc:sldMkLst>
      </pc:sldChg>
      <pc:sldChg chg="del">
        <pc:chgData name="Jonathan Guest" userId="74fc4ad3-b4ba-4094-a549-69d966997d19" providerId="ADAL" clId="{900D6C02-E609-4A40-BC68-59DC3C9E5AD9}" dt="2025-03-31T07:57:31.690" v="24" actId="47"/>
        <pc:sldMkLst>
          <pc:docMk/>
          <pc:sldMk cId="83047961" sldId="338"/>
        </pc:sldMkLst>
      </pc:sldChg>
      <pc:sldChg chg="del">
        <pc:chgData name="Jonathan Guest" userId="74fc4ad3-b4ba-4094-a549-69d966997d19" providerId="ADAL" clId="{900D6C02-E609-4A40-BC68-59DC3C9E5AD9}" dt="2025-03-31T07:57:31.690" v="24" actId="47"/>
        <pc:sldMkLst>
          <pc:docMk/>
          <pc:sldMk cId="951269726" sldId="339"/>
        </pc:sldMkLst>
      </pc:sldChg>
      <pc:sldChg chg="del">
        <pc:chgData name="Jonathan Guest" userId="74fc4ad3-b4ba-4094-a549-69d966997d19" providerId="ADAL" clId="{900D6C02-E609-4A40-BC68-59DC3C9E5AD9}" dt="2025-03-31T07:58:03.939" v="27" actId="47"/>
        <pc:sldMkLst>
          <pc:docMk/>
          <pc:sldMk cId="3005431885" sldId="340"/>
        </pc:sldMkLst>
      </pc:sldChg>
      <pc:sldChg chg="del">
        <pc:chgData name="Jonathan Guest" userId="74fc4ad3-b4ba-4094-a549-69d966997d19" providerId="ADAL" clId="{900D6C02-E609-4A40-BC68-59DC3C9E5AD9}" dt="2025-03-31T07:57:31.690" v="24" actId="47"/>
        <pc:sldMkLst>
          <pc:docMk/>
          <pc:sldMk cId="1354195496" sldId="341"/>
        </pc:sldMkLst>
      </pc:sldChg>
      <pc:sldChg chg="del">
        <pc:chgData name="Jonathan Guest" userId="74fc4ad3-b4ba-4094-a549-69d966997d19" providerId="ADAL" clId="{900D6C02-E609-4A40-BC68-59DC3C9E5AD9}" dt="2025-03-31T12:41:27.794" v="297" actId="47"/>
        <pc:sldMkLst>
          <pc:docMk/>
          <pc:sldMk cId="2825235559" sldId="342"/>
        </pc:sldMkLst>
      </pc:sldChg>
      <pc:sldChg chg="del">
        <pc:chgData name="Jonathan Guest" userId="74fc4ad3-b4ba-4094-a549-69d966997d19" providerId="ADAL" clId="{900D6C02-E609-4A40-BC68-59DC3C9E5AD9}" dt="2025-03-31T07:58:03.939" v="27" actId="47"/>
        <pc:sldMkLst>
          <pc:docMk/>
          <pc:sldMk cId="1228755152" sldId="343"/>
        </pc:sldMkLst>
      </pc:sldChg>
      <pc:sldChg chg="modSp add mod">
        <pc:chgData name="Jonathan Guest" userId="74fc4ad3-b4ba-4094-a549-69d966997d19" providerId="ADAL" clId="{900D6C02-E609-4A40-BC68-59DC3C9E5AD9}" dt="2025-03-31T13:04:16.674" v="398" actId="313"/>
        <pc:sldMkLst>
          <pc:docMk/>
          <pc:sldMk cId="393960205" sldId="344"/>
        </pc:sldMkLst>
        <pc:spChg chg="mod">
          <ac:chgData name="Jonathan Guest" userId="74fc4ad3-b4ba-4094-a549-69d966997d19" providerId="ADAL" clId="{900D6C02-E609-4A40-BC68-59DC3C9E5AD9}" dt="2025-03-31T13:04:16.674" v="398" actId="313"/>
          <ac:spMkLst>
            <pc:docMk/>
            <pc:sldMk cId="393960205" sldId="344"/>
            <ac:spMk id="3" creationId="{1901B20D-4C28-4DA3-ABBD-718C22A5E58B}"/>
          </ac:spMkLst>
        </pc:spChg>
      </pc:sldChg>
      <pc:sldChg chg="addSp delSp modSp new mod ord">
        <pc:chgData name="Jonathan Guest" userId="74fc4ad3-b4ba-4094-a549-69d966997d19" providerId="ADAL" clId="{900D6C02-E609-4A40-BC68-59DC3C9E5AD9}" dt="2025-03-31T12:47:27.937" v="392" actId="20577"/>
        <pc:sldMkLst>
          <pc:docMk/>
          <pc:sldMk cId="476094271" sldId="345"/>
        </pc:sldMkLst>
        <pc:spChg chg="mod">
          <ac:chgData name="Jonathan Guest" userId="74fc4ad3-b4ba-4094-a549-69d966997d19" providerId="ADAL" clId="{900D6C02-E609-4A40-BC68-59DC3C9E5AD9}" dt="2025-03-31T08:04:39.224" v="53" actId="20577"/>
          <ac:spMkLst>
            <pc:docMk/>
            <pc:sldMk cId="476094271" sldId="345"/>
            <ac:spMk id="2" creationId="{66AA039B-6500-70C0-59D3-7155716AAB84}"/>
          </ac:spMkLst>
        </pc:spChg>
        <pc:spChg chg="del">
          <ac:chgData name="Jonathan Guest" userId="74fc4ad3-b4ba-4094-a549-69d966997d19" providerId="ADAL" clId="{900D6C02-E609-4A40-BC68-59DC3C9E5AD9}" dt="2025-03-31T07:59:04.102" v="30" actId="931"/>
          <ac:spMkLst>
            <pc:docMk/>
            <pc:sldMk cId="476094271" sldId="345"/>
            <ac:spMk id="3" creationId="{598CE76C-5157-2B5E-7EF2-D39E2590672C}"/>
          </ac:spMkLst>
        </pc:spChg>
        <pc:spChg chg="mod">
          <ac:chgData name="Jonathan Guest" userId="74fc4ad3-b4ba-4094-a549-69d966997d19" providerId="ADAL" clId="{900D6C02-E609-4A40-BC68-59DC3C9E5AD9}" dt="2025-03-31T07:56:58.063" v="19" actId="20577"/>
          <ac:spMkLst>
            <pc:docMk/>
            <pc:sldMk cId="476094271" sldId="345"/>
            <ac:spMk id="4" creationId="{5F405922-E957-F7C4-586B-BB7EA01DC4A9}"/>
          </ac:spMkLst>
        </pc:spChg>
        <pc:spChg chg="del">
          <ac:chgData name="Jonathan Guest" userId="74fc4ad3-b4ba-4094-a549-69d966997d19" providerId="ADAL" clId="{900D6C02-E609-4A40-BC68-59DC3C9E5AD9}" dt="2025-03-31T12:42:44.838" v="335" actId="478"/>
          <ac:spMkLst>
            <pc:docMk/>
            <pc:sldMk cId="476094271" sldId="345"/>
            <ac:spMk id="5" creationId="{FD9030BD-0FA7-0449-9767-0A76D57F1010}"/>
          </ac:spMkLst>
        </pc:spChg>
        <pc:spChg chg="del mod">
          <ac:chgData name="Jonathan Guest" userId="74fc4ad3-b4ba-4094-a549-69d966997d19" providerId="ADAL" clId="{900D6C02-E609-4A40-BC68-59DC3C9E5AD9}" dt="2025-03-31T07:59:52.844" v="33" actId="931"/>
          <ac:spMkLst>
            <pc:docMk/>
            <pc:sldMk cId="476094271" sldId="345"/>
            <ac:spMk id="6" creationId="{83273095-4BDB-560F-6772-94566B219E8F}"/>
          </ac:spMkLst>
        </pc:spChg>
        <pc:spChg chg="mod">
          <ac:chgData name="Jonathan Guest" userId="74fc4ad3-b4ba-4094-a549-69d966997d19" providerId="ADAL" clId="{900D6C02-E609-4A40-BC68-59DC3C9E5AD9}" dt="2025-03-31T12:45:28.241" v="370" actId="20577"/>
          <ac:spMkLst>
            <pc:docMk/>
            <pc:sldMk cId="476094271" sldId="345"/>
            <ac:spMk id="7" creationId="{1FE26AD5-1F9C-951C-7AB1-D0D9EC3C25FF}"/>
          </ac:spMkLst>
        </pc:spChg>
        <pc:spChg chg="del">
          <ac:chgData name="Jonathan Guest" userId="74fc4ad3-b4ba-4094-a549-69d966997d19" providerId="ADAL" clId="{900D6C02-E609-4A40-BC68-59DC3C9E5AD9}" dt="2025-03-31T12:42:47.384" v="336" actId="478"/>
          <ac:spMkLst>
            <pc:docMk/>
            <pc:sldMk cId="476094271" sldId="345"/>
            <ac:spMk id="8" creationId="{04F1C91E-BBF0-2F40-C79E-86A75BABCE32}"/>
          </ac:spMkLst>
        </pc:spChg>
        <pc:spChg chg="del mod">
          <ac:chgData name="Jonathan Guest" userId="74fc4ad3-b4ba-4094-a549-69d966997d19" providerId="ADAL" clId="{900D6C02-E609-4A40-BC68-59DC3C9E5AD9}" dt="2025-03-31T08:00:01.871" v="36" actId="931"/>
          <ac:spMkLst>
            <pc:docMk/>
            <pc:sldMk cId="476094271" sldId="345"/>
            <ac:spMk id="9" creationId="{D7CFE200-60C9-6A99-2AAD-3FA6EFE248B6}"/>
          </ac:spMkLst>
        </pc:spChg>
        <pc:spChg chg="mod">
          <ac:chgData name="Jonathan Guest" userId="74fc4ad3-b4ba-4094-a549-69d966997d19" providerId="ADAL" clId="{900D6C02-E609-4A40-BC68-59DC3C9E5AD9}" dt="2025-03-31T12:47:27.937" v="392" actId="20577"/>
          <ac:spMkLst>
            <pc:docMk/>
            <pc:sldMk cId="476094271" sldId="345"/>
            <ac:spMk id="10" creationId="{82D31E85-6B85-DF23-0B7C-7614252F521A}"/>
          </ac:spMkLst>
        </pc:spChg>
        <pc:spChg chg="del">
          <ac:chgData name="Jonathan Guest" userId="74fc4ad3-b4ba-4094-a549-69d966997d19" providerId="ADAL" clId="{900D6C02-E609-4A40-BC68-59DC3C9E5AD9}" dt="2025-03-31T12:42:48.886" v="337" actId="478"/>
          <ac:spMkLst>
            <pc:docMk/>
            <pc:sldMk cId="476094271" sldId="345"/>
            <ac:spMk id="11" creationId="{0E26F897-84C1-98C5-1C4C-2AD9F8A80F0F}"/>
          </ac:spMkLst>
        </pc:spChg>
        <pc:spChg chg="del">
          <ac:chgData name="Jonathan Guest" userId="74fc4ad3-b4ba-4094-a549-69d966997d19" providerId="ADAL" clId="{900D6C02-E609-4A40-BC68-59DC3C9E5AD9}" dt="2025-03-31T08:03:27.791" v="39" actId="931"/>
          <ac:spMkLst>
            <pc:docMk/>
            <pc:sldMk cId="476094271" sldId="345"/>
            <ac:spMk id="12" creationId="{073EE89A-2D3F-058B-79CA-CAB6BAFE7553}"/>
          </ac:spMkLst>
        </pc:spChg>
        <pc:spChg chg="mod">
          <ac:chgData name="Jonathan Guest" userId="74fc4ad3-b4ba-4094-a549-69d966997d19" providerId="ADAL" clId="{900D6C02-E609-4A40-BC68-59DC3C9E5AD9}" dt="2025-03-31T12:47:11.199" v="391" actId="20577"/>
          <ac:spMkLst>
            <pc:docMk/>
            <pc:sldMk cId="476094271" sldId="345"/>
            <ac:spMk id="13" creationId="{22091CBC-F751-5AD6-31FA-48DCAE19104A}"/>
          </ac:spMkLst>
        </pc:spChg>
        <pc:spChg chg="del">
          <ac:chgData name="Jonathan Guest" userId="74fc4ad3-b4ba-4094-a549-69d966997d19" providerId="ADAL" clId="{900D6C02-E609-4A40-BC68-59DC3C9E5AD9}" dt="2025-03-31T12:42:49.982" v="338" actId="478"/>
          <ac:spMkLst>
            <pc:docMk/>
            <pc:sldMk cId="476094271" sldId="345"/>
            <ac:spMk id="14" creationId="{159B0628-53D7-C633-9C93-E8EE9DFA43BF}"/>
          </ac:spMkLst>
        </pc:spChg>
        <pc:spChg chg="del">
          <ac:chgData name="Jonathan Guest" userId="74fc4ad3-b4ba-4094-a549-69d966997d19" providerId="ADAL" clId="{900D6C02-E609-4A40-BC68-59DC3C9E5AD9}" dt="2025-03-31T12:42:51.959" v="339" actId="478"/>
          <ac:spMkLst>
            <pc:docMk/>
            <pc:sldMk cId="476094271" sldId="345"/>
            <ac:spMk id="16" creationId="{B6B2D43C-F341-7BD7-CF99-4880F91557E3}"/>
          </ac:spMkLst>
        </pc:spChg>
        <pc:picChg chg="add mod">
          <ac:chgData name="Jonathan Guest" userId="74fc4ad3-b4ba-4094-a549-69d966997d19" providerId="ADAL" clId="{900D6C02-E609-4A40-BC68-59DC3C9E5AD9}" dt="2025-03-31T08:04:27.028" v="44" actId="14826"/>
          <ac:picMkLst>
            <pc:docMk/>
            <pc:sldMk cId="476094271" sldId="345"/>
            <ac:picMk id="19" creationId="{016F7430-9287-F093-DFAD-1B7046CC9D77}"/>
          </ac:picMkLst>
        </pc:picChg>
        <pc:picChg chg="add mod">
          <ac:chgData name="Jonathan Guest" userId="74fc4ad3-b4ba-4094-a549-69d966997d19" providerId="ADAL" clId="{900D6C02-E609-4A40-BC68-59DC3C9E5AD9}" dt="2025-03-31T08:04:17.171" v="43" actId="14826"/>
          <ac:picMkLst>
            <pc:docMk/>
            <pc:sldMk cId="476094271" sldId="345"/>
            <ac:picMk id="21" creationId="{24D419A3-209E-083B-1B34-249F1E065C64}"/>
          </ac:picMkLst>
        </pc:picChg>
        <pc:picChg chg="add mod">
          <ac:chgData name="Jonathan Guest" userId="74fc4ad3-b4ba-4094-a549-69d966997d19" providerId="ADAL" clId="{900D6C02-E609-4A40-BC68-59DC3C9E5AD9}" dt="2025-03-31T08:03:37.822" v="42" actId="962"/>
          <ac:picMkLst>
            <pc:docMk/>
            <pc:sldMk cId="476094271" sldId="345"/>
            <ac:picMk id="23" creationId="{3C4E1574-7069-480C-918B-7F044A4D18DF}"/>
          </ac:picMkLst>
        </pc:picChg>
        <pc:picChg chg="add mod">
          <ac:chgData name="Jonathan Guest" userId="74fc4ad3-b4ba-4094-a549-69d966997d19" providerId="ADAL" clId="{900D6C02-E609-4A40-BC68-59DC3C9E5AD9}" dt="2025-03-31T12:47:01.663" v="371" actId="14826"/>
          <ac:picMkLst>
            <pc:docMk/>
            <pc:sldMk cId="476094271" sldId="345"/>
            <ac:picMk id="25" creationId="{9C31277A-A6CC-09C8-C407-5C1718C74C8B}"/>
          </ac:picMkLst>
        </pc:picChg>
      </pc:sldChg>
      <pc:sldChg chg="new del">
        <pc:chgData name="Jonathan Guest" userId="74fc4ad3-b4ba-4094-a549-69d966997d19" providerId="ADAL" clId="{900D6C02-E609-4A40-BC68-59DC3C9E5AD9}" dt="2025-03-31T07:56:49.085" v="13" actId="680"/>
        <pc:sldMkLst>
          <pc:docMk/>
          <pc:sldMk cId="517129557" sldId="345"/>
        </pc:sldMkLst>
      </pc:sldChg>
      <pc:sldChg chg="add">
        <pc:chgData name="Jonathan Guest" userId="74fc4ad3-b4ba-4094-a549-69d966997d19" providerId="ADAL" clId="{900D6C02-E609-4A40-BC68-59DC3C9E5AD9}" dt="2025-03-31T07:57:41.527" v="25"/>
        <pc:sldMkLst>
          <pc:docMk/>
          <pc:sldMk cId="991079041" sldId="346"/>
        </pc:sldMkLst>
      </pc:sldChg>
      <pc:sldChg chg="add">
        <pc:chgData name="Jonathan Guest" userId="74fc4ad3-b4ba-4094-a549-69d966997d19" providerId="ADAL" clId="{900D6C02-E609-4A40-BC68-59DC3C9E5AD9}" dt="2025-03-31T07:57:41.527" v="25"/>
        <pc:sldMkLst>
          <pc:docMk/>
          <pc:sldMk cId="901921170" sldId="347"/>
        </pc:sldMkLst>
      </pc:sldChg>
      <pc:sldChg chg="add">
        <pc:chgData name="Jonathan Guest" userId="74fc4ad3-b4ba-4094-a549-69d966997d19" providerId="ADAL" clId="{900D6C02-E609-4A40-BC68-59DC3C9E5AD9}" dt="2025-03-31T07:57:41.527" v="25"/>
        <pc:sldMkLst>
          <pc:docMk/>
          <pc:sldMk cId="1457018041" sldId="348"/>
        </pc:sldMkLst>
      </pc:sldChg>
      <pc:sldChg chg="add setBg">
        <pc:chgData name="Jonathan Guest" userId="74fc4ad3-b4ba-4094-a549-69d966997d19" providerId="ADAL" clId="{900D6C02-E609-4A40-BC68-59DC3C9E5AD9}" dt="2025-03-31T07:57:41.527" v="25"/>
        <pc:sldMkLst>
          <pc:docMk/>
          <pc:sldMk cId="2147949598" sldId="349"/>
        </pc:sldMkLst>
      </pc:sldChg>
      <pc:sldChg chg="modSp add mod">
        <pc:chgData name="Jonathan Guest" userId="74fc4ad3-b4ba-4094-a549-69d966997d19" providerId="ADAL" clId="{900D6C02-E609-4A40-BC68-59DC3C9E5AD9}" dt="2025-03-31T12:37:36.254" v="250" actId="6549"/>
        <pc:sldMkLst>
          <pc:docMk/>
          <pc:sldMk cId="2316897416" sldId="350"/>
        </pc:sldMkLst>
        <pc:spChg chg="mod">
          <ac:chgData name="Jonathan Guest" userId="74fc4ad3-b4ba-4094-a549-69d966997d19" providerId="ADAL" clId="{900D6C02-E609-4A40-BC68-59DC3C9E5AD9}" dt="2025-03-31T12:37:36.254" v="250" actId="6549"/>
          <ac:spMkLst>
            <pc:docMk/>
            <pc:sldMk cId="2316897416" sldId="350"/>
            <ac:spMk id="2" creationId="{DA86AEBE-6F56-2B2B-7D18-0B51AD1A22B3}"/>
          </ac:spMkLst>
        </pc:spChg>
        <pc:spChg chg="mod">
          <ac:chgData name="Jonathan Guest" userId="74fc4ad3-b4ba-4094-a549-69d966997d19" providerId="ADAL" clId="{900D6C02-E609-4A40-BC68-59DC3C9E5AD9}" dt="2025-03-31T08:06:49.381" v="89" actId="14100"/>
          <ac:spMkLst>
            <pc:docMk/>
            <pc:sldMk cId="2316897416" sldId="350"/>
            <ac:spMk id="9" creationId="{5778404E-C135-818F-7D3A-182984F05C45}"/>
          </ac:spMkLst>
        </pc:spChg>
        <pc:spChg chg="mod">
          <ac:chgData name="Jonathan Guest" userId="74fc4ad3-b4ba-4094-a549-69d966997d19" providerId="ADAL" clId="{900D6C02-E609-4A40-BC68-59DC3C9E5AD9}" dt="2025-03-31T08:05:16.672" v="78" actId="20577"/>
          <ac:spMkLst>
            <pc:docMk/>
            <pc:sldMk cId="2316897416" sldId="350"/>
            <ac:spMk id="12" creationId="{651FE3D4-AE06-6452-324E-8C8A0E5A7BC9}"/>
          </ac:spMkLst>
        </pc:spChg>
        <pc:spChg chg="mod">
          <ac:chgData name="Jonathan Guest" userId="74fc4ad3-b4ba-4094-a549-69d966997d19" providerId="ADAL" clId="{900D6C02-E609-4A40-BC68-59DC3C9E5AD9}" dt="2025-03-31T08:06:39.057" v="87" actId="20577"/>
          <ac:spMkLst>
            <pc:docMk/>
            <pc:sldMk cId="2316897416" sldId="350"/>
            <ac:spMk id="13" creationId="{478BE220-4FD1-32CF-A6C9-B59E4107DD71}"/>
          </ac:spMkLst>
        </pc:spChg>
      </pc:sldChg>
      <pc:sldChg chg="modSp add mod">
        <pc:chgData name="Jonathan Guest" userId="74fc4ad3-b4ba-4094-a549-69d966997d19" providerId="ADAL" clId="{900D6C02-E609-4A40-BC68-59DC3C9E5AD9}" dt="2025-03-31T12:37:57.213" v="296" actId="20577"/>
        <pc:sldMkLst>
          <pc:docMk/>
          <pc:sldMk cId="3019081334" sldId="351"/>
        </pc:sldMkLst>
        <pc:spChg chg="mod">
          <ac:chgData name="Jonathan Guest" userId="74fc4ad3-b4ba-4094-a549-69d966997d19" providerId="ADAL" clId="{900D6C02-E609-4A40-BC68-59DC3C9E5AD9}" dt="2025-03-31T12:37:32.324" v="249" actId="6549"/>
          <ac:spMkLst>
            <pc:docMk/>
            <pc:sldMk cId="3019081334" sldId="351"/>
            <ac:spMk id="2" creationId="{89C88271-D712-9C28-2518-A2666702DBDC}"/>
          </ac:spMkLst>
        </pc:spChg>
        <pc:spChg chg="mod">
          <ac:chgData name="Jonathan Guest" userId="74fc4ad3-b4ba-4094-a549-69d966997d19" providerId="ADAL" clId="{900D6C02-E609-4A40-BC68-59DC3C9E5AD9}" dt="2025-03-31T08:07:20.113" v="113" actId="6549"/>
          <ac:spMkLst>
            <pc:docMk/>
            <pc:sldMk cId="3019081334" sldId="351"/>
            <ac:spMk id="12" creationId="{5F2ECD08-1A3A-BEB0-D8E4-C2F04817ADDC}"/>
          </ac:spMkLst>
        </pc:spChg>
        <pc:spChg chg="mod">
          <ac:chgData name="Jonathan Guest" userId="74fc4ad3-b4ba-4094-a549-69d966997d19" providerId="ADAL" clId="{900D6C02-E609-4A40-BC68-59DC3C9E5AD9}" dt="2025-03-31T08:07:03.763" v="105" actId="20577"/>
          <ac:spMkLst>
            <pc:docMk/>
            <pc:sldMk cId="3019081334" sldId="351"/>
            <ac:spMk id="13" creationId="{06FC27F8-1CCD-91B0-334C-7408D5597D12}"/>
          </ac:spMkLst>
        </pc:spChg>
        <pc:spChg chg="mod">
          <ac:chgData name="Jonathan Guest" userId="74fc4ad3-b4ba-4094-a549-69d966997d19" providerId="ADAL" clId="{900D6C02-E609-4A40-BC68-59DC3C9E5AD9}" dt="2025-03-31T10:54:54.179" v="239" actId="20577"/>
          <ac:spMkLst>
            <pc:docMk/>
            <pc:sldMk cId="3019081334" sldId="351"/>
            <ac:spMk id="14" creationId="{9FC9CDDC-91AF-89AD-C974-28444E257CE7}"/>
          </ac:spMkLst>
        </pc:spChg>
        <pc:spChg chg="mod">
          <ac:chgData name="Jonathan Guest" userId="74fc4ad3-b4ba-4094-a549-69d966997d19" providerId="ADAL" clId="{900D6C02-E609-4A40-BC68-59DC3C9E5AD9}" dt="2025-03-31T12:37:57.213" v="296" actId="20577"/>
          <ac:spMkLst>
            <pc:docMk/>
            <pc:sldMk cId="3019081334" sldId="351"/>
            <ac:spMk id="15" creationId="{703B0D06-F9F7-69DA-EC6F-00DDBCF384C2}"/>
          </ac:spMkLst>
        </pc:spChg>
      </pc:sldChg>
      <pc:sldChg chg="modSp add mod">
        <pc:chgData name="Jonathan Guest" userId="74fc4ad3-b4ba-4094-a549-69d966997d19" providerId="ADAL" clId="{900D6C02-E609-4A40-BC68-59DC3C9E5AD9}" dt="2025-03-31T12:41:32.901" v="305" actId="20577"/>
        <pc:sldMkLst>
          <pc:docMk/>
          <pc:sldMk cId="1850926490" sldId="352"/>
        </pc:sldMkLst>
        <pc:spChg chg="mod">
          <ac:chgData name="Jonathan Guest" userId="74fc4ad3-b4ba-4094-a549-69d966997d19" providerId="ADAL" clId="{900D6C02-E609-4A40-BC68-59DC3C9E5AD9}" dt="2025-03-31T12:41:32.901" v="305" actId="20577"/>
          <ac:spMkLst>
            <pc:docMk/>
            <pc:sldMk cId="1850926490" sldId="352"/>
            <ac:spMk id="2" creationId="{BCCAEE93-8585-46D4-A7EC-F184E317CB2E}"/>
          </ac:spMkLst>
        </pc:spChg>
      </pc:sldChg>
      <pc:sldChg chg="addSp delSp modSp new del mod chgLayout">
        <pc:chgData name="Jonathan Guest" userId="74fc4ad3-b4ba-4094-a549-69d966997d19" providerId="ADAL" clId="{900D6C02-E609-4A40-BC68-59DC3C9E5AD9}" dt="2025-03-31T12:50:47.043" v="397" actId="47"/>
        <pc:sldMkLst>
          <pc:docMk/>
          <pc:sldMk cId="2320913236" sldId="353"/>
        </pc:sldMkLst>
        <pc:spChg chg="del mod ord">
          <ac:chgData name="Jonathan Guest" userId="74fc4ad3-b4ba-4094-a549-69d966997d19" providerId="ADAL" clId="{900D6C02-E609-4A40-BC68-59DC3C9E5AD9}" dt="2025-03-31T12:50:29.021" v="396" actId="700"/>
          <ac:spMkLst>
            <pc:docMk/>
            <pc:sldMk cId="2320913236" sldId="353"/>
            <ac:spMk id="2" creationId="{24FEF9AB-D85D-47C0-1AF5-1095305DF48F}"/>
          </ac:spMkLst>
        </pc:spChg>
        <pc:spChg chg="del">
          <ac:chgData name="Jonathan Guest" userId="74fc4ad3-b4ba-4094-a549-69d966997d19" providerId="ADAL" clId="{900D6C02-E609-4A40-BC68-59DC3C9E5AD9}" dt="2025-03-31T12:50:29.021" v="396" actId="700"/>
          <ac:spMkLst>
            <pc:docMk/>
            <pc:sldMk cId="2320913236" sldId="353"/>
            <ac:spMk id="3" creationId="{9FF0819E-31A9-9F74-BCE4-75E32FD4811E}"/>
          </ac:spMkLst>
        </pc:spChg>
        <pc:spChg chg="del">
          <ac:chgData name="Jonathan Guest" userId="74fc4ad3-b4ba-4094-a549-69d966997d19" providerId="ADAL" clId="{900D6C02-E609-4A40-BC68-59DC3C9E5AD9}" dt="2025-03-31T12:50:29.021" v="396" actId="700"/>
          <ac:spMkLst>
            <pc:docMk/>
            <pc:sldMk cId="2320913236" sldId="353"/>
            <ac:spMk id="4" creationId="{C9E199A4-E61A-20DE-1109-57028B551BC3}"/>
          </ac:spMkLst>
        </pc:spChg>
        <pc:spChg chg="del">
          <ac:chgData name="Jonathan Guest" userId="74fc4ad3-b4ba-4094-a549-69d966997d19" providerId="ADAL" clId="{900D6C02-E609-4A40-BC68-59DC3C9E5AD9}" dt="2025-03-31T12:50:29.021" v="396" actId="700"/>
          <ac:spMkLst>
            <pc:docMk/>
            <pc:sldMk cId="2320913236" sldId="353"/>
            <ac:spMk id="5" creationId="{94A0EDE3-4814-AE87-A8DD-4E3255404638}"/>
          </ac:spMkLst>
        </pc:spChg>
        <pc:spChg chg="del">
          <ac:chgData name="Jonathan Guest" userId="74fc4ad3-b4ba-4094-a549-69d966997d19" providerId="ADAL" clId="{900D6C02-E609-4A40-BC68-59DC3C9E5AD9}" dt="2025-03-31T12:50:29.021" v="396" actId="700"/>
          <ac:spMkLst>
            <pc:docMk/>
            <pc:sldMk cId="2320913236" sldId="353"/>
            <ac:spMk id="6" creationId="{EBCB6AAB-47D4-7A45-9222-A3B7CC5A25AD}"/>
          </ac:spMkLst>
        </pc:spChg>
        <pc:spChg chg="del">
          <ac:chgData name="Jonathan Guest" userId="74fc4ad3-b4ba-4094-a549-69d966997d19" providerId="ADAL" clId="{900D6C02-E609-4A40-BC68-59DC3C9E5AD9}" dt="2025-03-31T12:50:29.021" v="396" actId="700"/>
          <ac:spMkLst>
            <pc:docMk/>
            <pc:sldMk cId="2320913236" sldId="353"/>
            <ac:spMk id="7" creationId="{38CF28A7-01C0-1F28-E3E9-70DBA7579614}"/>
          </ac:spMkLst>
        </pc:spChg>
        <pc:spChg chg="del">
          <ac:chgData name="Jonathan Guest" userId="74fc4ad3-b4ba-4094-a549-69d966997d19" providerId="ADAL" clId="{900D6C02-E609-4A40-BC68-59DC3C9E5AD9}" dt="2025-03-31T12:50:29.021" v="396" actId="700"/>
          <ac:spMkLst>
            <pc:docMk/>
            <pc:sldMk cId="2320913236" sldId="353"/>
            <ac:spMk id="8" creationId="{A0AE32F1-9D1D-9BE4-EA3A-8ECE95A73E13}"/>
          </ac:spMkLst>
        </pc:spChg>
        <pc:spChg chg="mod ord">
          <ac:chgData name="Jonathan Guest" userId="74fc4ad3-b4ba-4094-a549-69d966997d19" providerId="ADAL" clId="{900D6C02-E609-4A40-BC68-59DC3C9E5AD9}" dt="2025-03-31T12:50:29.021" v="396" actId="700"/>
          <ac:spMkLst>
            <pc:docMk/>
            <pc:sldMk cId="2320913236" sldId="353"/>
            <ac:spMk id="9" creationId="{05D14823-6FD8-7DBC-6E5B-00B382AE7DB8}"/>
          </ac:spMkLst>
        </pc:spChg>
        <pc:spChg chg="mod ord">
          <ac:chgData name="Jonathan Guest" userId="74fc4ad3-b4ba-4094-a549-69d966997d19" providerId="ADAL" clId="{900D6C02-E609-4A40-BC68-59DC3C9E5AD9}" dt="2025-03-31T12:50:29.021" v="396" actId="700"/>
          <ac:spMkLst>
            <pc:docMk/>
            <pc:sldMk cId="2320913236" sldId="353"/>
            <ac:spMk id="10" creationId="{CECCD8CC-3EE5-22A2-A9A3-8A327D19C5AE}"/>
          </ac:spMkLst>
        </pc:spChg>
        <pc:spChg chg="mod ord">
          <ac:chgData name="Jonathan Guest" userId="74fc4ad3-b4ba-4094-a549-69d966997d19" providerId="ADAL" clId="{900D6C02-E609-4A40-BC68-59DC3C9E5AD9}" dt="2025-03-31T12:50:29.021" v="396" actId="700"/>
          <ac:spMkLst>
            <pc:docMk/>
            <pc:sldMk cId="2320913236" sldId="353"/>
            <ac:spMk id="11" creationId="{8E19806F-45DE-03BB-BAE3-A1EB5C9DB186}"/>
          </ac:spMkLst>
        </pc:spChg>
        <pc:spChg chg="add mod ord">
          <ac:chgData name="Jonathan Guest" userId="74fc4ad3-b4ba-4094-a549-69d966997d19" providerId="ADAL" clId="{900D6C02-E609-4A40-BC68-59DC3C9E5AD9}" dt="2025-03-31T12:50:29.021" v="396" actId="700"/>
          <ac:spMkLst>
            <pc:docMk/>
            <pc:sldMk cId="2320913236" sldId="353"/>
            <ac:spMk id="12" creationId="{1543A44C-A0CC-8607-A476-806A90B7C4E7}"/>
          </ac:spMkLst>
        </pc:spChg>
        <pc:spChg chg="add mod ord">
          <ac:chgData name="Jonathan Guest" userId="74fc4ad3-b4ba-4094-a549-69d966997d19" providerId="ADAL" clId="{900D6C02-E609-4A40-BC68-59DC3C9E5AD9}" dt="2025-03-31T12:50:29.021" v="396" actId="700"/>
          <ac:spMkLst>
            <pc:docMk/>
            <pc:sldMk cId="2320913236" sldId="353"/>
            <ac:spMk id="13" creationId="{F5A8A5DA-A8F2-6CA1-8FD1-0E2CF835601C}"/>
          </ac:spMkLst>
        </pc:spChg>
      </pc:sldChg>
      <pc:sldChg chg="new del">
        <pc:chgData name="Jonathan Guest" userId="74fc4ad3-b4ba-4094-a549-69d966997d19" providerId="ADAL" clId="{900D6C02-E609-4A40-BC68-59DC3C9E5AD9}" dt="2025-03-31T12:50:24.938" v="394" actId="680"/>
        <pc:sldMkLst>
          <pc:docMk/>
          <pc:sldMk cId="4169657201" sldId="353"/>
        </pc:sldMkLst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XXps://amion-my.sharepoint.com/personal/eddiemelhuish_amion_co_uk/Documents/Desktop/P&amp;L%20Projects/North%20Wales%20IZ/Flintshire%20and%20Wrexham%20Data%20v2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nathanGuest\Downloads\export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hXXps://amion-my.sharepoint.com/personal/eddiemelhuish_amion_co_uk/Documents/Desktop/P&amp;L%20Projects/North%20Wales%20IZ/Flintshire%20and%20Wrexham%20Data%20v2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oleObject" Target="hXXps://amion-my.sharepoint.com/personal/eddiemelhuish_amion_co_uk/Documents/Desktop/P&amp;L%20Projects/North%20Wales%20IZ/Flintshire%20and%20Wrexham%20Data%20v2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GB" dirty="0"/>
              <a:t>Age Distribution of Advanced Manufacturing Workforce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rgbClr val="DA436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3C0-472A-BCD8-F16489B5B213}"/>
              </c:ext>
            </c:extLst>
          </c:dPt>
          <c:dPt>
            <c:idx val="1"/>
            <c:bubble3D val="0"/>
            <c:spPr>
              <a:solidFill>
                <a:srgbClr val="99003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3C0-472A-BCD8-F16489B5B213}"/>
              </c:ext>
            </c:extLst>
          </c:dPt>
          <c:dPt>
            <c:idx val="2"/>
            <c:bubble3D val="0"/>
            <c:spPr>
              <a:solidFill>
                <a:srgbClr val="57003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3C0-472A-BCD8-F16489B5B213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'Initial Data'!$A$88:$A$90</c:f>
              <c:strCache>
                <c:ptCount val="3"/>
                <c:pt idx="0">
                  <c:v>16-24 years</c:v>
                </c:pt>
                <c:pt idx="1">
                  <c:v>25 - 49 years</c:v>
                </c:pt>
                <c:pt idx="2">
                  <c:v>50+</c:v>
                </c:pt>
              </c:strCache>
            </c:strRef>
          </c:cat>
          <c:val>
            <c:numRef>
              <c:f>'Initial Data'!$B$88:$B$90</c:f>
              <c:numCache>
                <c:formatCode>0.00%</c:formatCode>
                <c:ptCount val="3"/>
                <c:pt idx="0">
                  <c:v>8.4000000000000005E-2</c:v>
                </c:pt>
                <c:pt idx="1">
                  <c:v>0.57699999999999996</c:v>
                </c:pt>
                <c:pt idx="2">
                  <c:v>0.33900000000000002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73C0-472A-BCD8-F16489B5B21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ysClr val="windowText" lastClr="000000"/>
          </a:solidFill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none" spc="0" normalizeH="0" baseline="0">
              <a:solidFill>
                <a:schemeClr val="dk1">
                  <a:lumMod val="50000"/>
                  <a:lumOff val="50000"/>
                </a:schemeClr>
              </a:solidFill>
              <a:latin typeface="+mj-lt"/>
              <a:ea typeface="+mj-ea"/>
              <a:cs typeface="+mj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Sheet!$C$3:$C$4</c:f>
              <c:strCache>
                <c:ptCount val="2"/>
                <c:pt idx="0">
                  <c:v>North Wales region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1368-4D47-A133-7651D6E45819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1368-4D47-A133-7651D6E45819}"/>
              </c:ext>
            </c:extLst>
          </c:dPt>
          <c:cat>
            <c:strRef>
              <c:f>Sheet!$B$5:$B$18</c:f>
              <c:strCache>
                <c:ptCount val="14"/>
                <c:pt idx="0">
                  <c:v>Health, Public Services and Care </c:v>
                </c:pt>
                <c:pt idx="1">
                  <c:v>Science and Mathematics </c:v>
                </c:pt>
                <c:pt idx="2">
                  <c:v>Agriculture, Horticulture and Animal Care </c:v>
                </c:pt>
                <c:pt idx="3">
                  <c:v>Engineering and Manufacturing Technologies </c:v>
                </c:pt>
                <c:pt idx="4">
                  <c:v>Construction, Planning and the Built Environment </c:v>
                </c:pt>
                <c:pt idx="5">
                  <c:v>Information and Communication Technology </c:v>
                </c:pt>
                <c:pt idx="6">
                  <c:v>Retail and Commercial Enterprise </c:v>
                </c:pt>
                <c:pt idx="7">
                  <c:v>Leisure, Travel and Tourism </c:v>
                </c:pt>
                <c:pt idx="8">
                  <c:v>Arts, Media and Publishing </c:v>
                </c:pt>
                <c:pt idx="9">
                  <c:v>History, Philosophy and Theology </c:v>
                </c:pt>
                <c:pt idx="10">
                  <c:v>Social Sciences </c:v>
                </c:pt>
                <c:pt idx="11">
                  <c:v>Languages, Literature and Culture </c:v>
                </c:pt>
                <c:pt idx="12">
                  <c:v>Education and Training </c:v>
                </c:pt>
                <c:pt idx="13">
                  <c:v>Business, Administration and Law </c:v>
                </c:pt>
              </c:strCache>
            </c:strRef>
          </c:cat>
          <c:val>
            <c:numRef>
              <c:f>Sheet!$C$5:$C$18</c:f>
              <c:numCache>
                <c:formatCode>General</c:formatCode>
                <c:ptCount val="14"/>
                <c:pt idx="0">
                  <c:v>9900</c:v>
                </c:pt>
                <c:pt idx="1">
                  <c:v>3095</c:v>
                </c:pt>
                <c:pt idx="2">
                  <c:v>1430</c:v>
                </c:pt>
                <c:pt idx="3">
                  <c:v>5840</c:v>
                </c:pt>
                <c:pt idx="4">
                  <c:v>4095</c:v>
                </c:pt>
                <c:pt idx="5">
                  <c:v>2345</c:v>
                </c:pt>
                <c:pt idx="6">
                  <c:v>3585</c:v>
                </c:pt>
                <c:pt idx="7">
                  <c:v>2040</c:v>
                </c:pt>
                <c:pt idx="8">
                  <c:v>3705</c:v>
                </c:pt>
                <c:pt idx="9">
                  <c:v>345</c:v>
                </c:pt>
                <c:pt idx="10">
                  <c:v>810</c:v>
                </c:pt>
                <c:pt idx="11">
                  <c:v>2765</c:v>
                </c:pt>
                <c:pt idx="12">
                  <c:v>2160</c:v>
                </c:pt>
                <c:pt idx="13">
                  <c:v>5475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368-4D47-A133-7651D6E458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7"/>
        <c:overlap val="-43"/>
        <c:axId val="655679808"/>
        <c:axId val="655681728"/>
      </c:barChart>
      <c:catAx>
        <c:axId val="65567980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55681728"/>
        <c:crosses val="autoZero"/>
        <c:auto val="1"/>
        <c:lblAlgn val="ctr"/>
        <c:lblOffset val="100"/>
        <c:noMultiLvlLbl val="0"/>
      </c:catAx>
      <c:valAx>
        <c:axId val="655681728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55679808"/>
        <c:crosses val="autoZero"/>
        <c:crossBetween val="between"/>
      </c:valAx>
      <c:spPr>
        <a:pattFill prst="ltDnDiag">
          <a:fgClr>
            <a:schemeClr val="dk1">
              <a:lumMod val="15000"/>
              <a:lumOff val="85000"/>
            </a:schemeClr>
          </a:fgClr>
          <a:bgClr>
            <a:schemeClr val="lt1"/>
          </a:bgClr>
        </a:pattFill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lt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Geographical Mobility of Wrexham and Flintshire Graduates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956-49B7-BC24-1524223F938D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956-49B7-BC24-1524223F938D}"/>
              </c:ext>
            </c:extLst>
          </c:dPt>
          <c:dPt>
            <c:idx val="2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956-49B7-BC24-1524223F938D}"/>
              </c:ext>
            </c:extLst>
          </c:dPt>
          <c:dPt>
            <c:idx val="3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4956-49B7-BC24-1524223F938D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Sheet1!$C$27:$C$30</c:f>
              <c:strCache>
                <c:ptCount val="4"/>
                <c:pt idx="0">
                  <c:v>Stayed In Wales for Study and Work </c:v>
                </c:pt>
                <c:pt idx="1">
                  <c:v>Returned to Wales for Work after leaving for Study</c:v>
                </c:pt>
                <c:pt idx="2">
                  <c:v>Studied in Wales, but left for Work </c:v>
                </c:pt>
                <c:pt idx="3">
                  <c:v>Moved for Study and did not return for Work</c:v>
                </c:pt>
              </c:strCache>
            </c:strRef>
          </c:cat>
          <c:val>
            <c:numRef>
              <c:f>Sheet1!$D$27:$D$30</c:f>
              <c:numCache>
                <c:formatCode>General</c:formatCode>
                <c:ptCount val="4"/>
                <c:pt idx="0">
                  <c:v>23.450000000000003</c:v>
                </c:pt>
                <c:pt idx="1">
                  <c:v>20.6</c:v>
                </c:pt>
                <c:pt idx="2">
                  <c:v>8.85</c:v>
                </c:pt>
                <c:pt idx="3">
                  <c:v>47.1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4956-49B7-BC24-1524223F938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ysClr val="windowText" lastClr="000000"/>
          </a:solidFill>
        </a:defRPr>
      </a:pPr>
      <a:endParaRPr lang="en-US"/>
    </a:p>
  </c:txPr>
  <c:externalData r:id="rId3">
    <c:autoUpdate val="0"/>
  </c:externalData>
</c:chartSpace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'[Flintshire and Wrexham Data v2.xlsx]Sheet1'!$A$3:$A$10</cx:f>
        <cx:lvl ptCount="8">
          <cx:pt idx="0">Recruitment</cx:pt>
          <cx:pt idx="1">Staff Development</cx:pt>
          <cx:pt idx="2">Economic / Financial Challenges</cx:pt>
          <cx:pt idx="3">Brexit </cx:pt>
          <cx:pt idx="4">Perception of the Sector</cx:pt>
          <cx:pt idx="5">Succession Planning</cx:pt>
          <cx:pt idx="6">Training</cx:pt>
          <cx:pt idx="7">Automation </cx:pt>
        </cx:lvl>
      </cx:strDim>
      <cx:numDim type="val">
        <cx:f>'[Flintshire and Wrexham Data v2.xlsx]Sheet1'!$B$3:$B$10</cx:f>
        <cx:lvl ptCount="8" formatCode="0.00%">
          <cx:pt idx="0">0.78569999999999995</cx:pt>
          <cx:pt idx="1">0.42859999999999998</cx:pt>
          <cx:pt idx="2">0.42859999999999998</cx:pt>
          <cx:pt idx="3">0.35709999999999997</cx:pt>
          <cx:pt idx="4">0.28570000000000001</cx:pt>
          <cx:pt idx="5">0.28570000000000001</cx:pt>
          <cx:pt idx="6">0.21429999999999999</cx:pt>
          <cx:pt idx="7">0.21429999999999999</cx:pt>
        </cx:lvl>
      </cx:numDim>
    </cx:data>
  </cx:chartData>
  <cx:chart>
    <cx:title pos="t" align="ctr" overlay="0">
      <cx:tx>
        <cx:txData>
          <cx:v>Common North Wales Manufacturing Skill Challenges</cx:v>
        </cx:txData>
      </cx:tx>
      <cx:txPr>
        <a:bodyPr spcFirstLastPara="1" vertOverflow="ellipsis" horzOverflow="overflow" wrap="square" lIns="0" tIns="0" rIns="0" bIns="0" anchor="ctr" anchorCtr="1"/>
        <a:lstStyle/>
        <a:p>
          <a:pPr algn="ctr" rtl="0">
            <a:defRPr/>
          </a:pPr>
          <a:r>
            <a:rPr lang="en-US" sz="1400" b="0" i="0" u="none" strike="noStrike" baseline="0">
              <a:solidFill>
                <a:sysClr val="windowText" lastClr="000000"/>
              </a:solidFill>
              <a:latin typeface="Aptos Narrow" panose="02110004020202020204"/>
            </a:rPr>
            <a:t>Common North Wales Manufacturing Skill Challenges</a:t>
          </a:r>
        </a:p>
      </cx:txPr>
    </cx:title>
    <cx:plotArea>
      <cx:plotAreaRegion>
        <cx:series layoutId="funnel" uniqueId="{3B1FC907-64C1-45D4-83C7-2D7147119CCF}">
          <cx:spPr>
            <a:solidFill>
              <a:srgbClr val="990033"/>
            </a:solidFill>
          </cx:spPr>
          <cx:dataLabels>
            <cx:visibility seriesName="0" categoryName="0" value="1"/>
          </cx:dataLabels>
          <cx:dataId val="0"/>
        </cx:series>
      </cx:plotAreaRegion>
      <cx:axis id="0">
        <cx:catScaling gapWidth="0.0599999987"/>
        <cx:tickLabels/>
        <cx:txPr>
          <a:bodyPr spcFirstLastPara="1" vertOverflow="ellipsis" horzOverflow="overflow" wrap="square" lIns="0" tIns="0" rIns="0" bIns="0" anchor="ctr" anchorCtr="1"/>
          <a:lstStyle/>
          <a:p>
            <a:pPr algn="ctr" rtl="0">
              <a:defRPr>
                <a:solidFill>
                  <a:sysClr val="windowText" lastClr="000000"/>
                </a:solidFill>
              </a:defRPr>
            </a:pPr>
            <a:endParaRPr lang="en-US" sz="900" b="0" i="0" u="none" strike="noStrike" baseline="0">
              <a:solidFill>
                <a:sysClr val="windowText" lastClr="000000"/>
              </a:solidFill>
              <a:latin typeface="Aptos Narrow" panose="02110004020202020204"/>
            </a:endParaRPr>
          </a:p>
        </cx:txPr>
      </cx:axis>
    </cx:plotArea>
  </cx:chart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withinLinearReversed" id="26">
  <a:schemeClr val="accent6"/>
</cs:colorStyle>
</file>

<file path=ppt/charts/colors4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41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/>
  </cs:valueAxis>
  <cs:wall>
    <cs:lnRef idx="0"/>
    <cs:fillRef idx="0"/>
    <cs:effectRef idx="0"/>
    <cs:fontRef idx="minor">
      <a:schemeClr val="tx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8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4A4D3EA-11D3-40C6-8F6F-517347EF2801}" type="doc">
      <dgm:prSet loTypeId="urn:microsoft.com/office/officeart/2005/8/layout/chevron1" loCatId="process" qsTypeId="urn:microsoft.com/office/officeart/2005/8/quickstyle/simple1" qsCatId="simple" csTypeId="urn:microsoft.com/office/officeart/2005/8/colors/colorful3" csCatId="colorful" phldr="1"/>
      <dgm:spPr/>
    </dgm:pt>
    <dgm:pt modelId="{7B5A3627-53A7-4559-8A6A-517055A73E53}">
      <dgm:prSet phldrT="[Text]"/>
      <dgm:spPr/>
      <dgm:t>
        <a:bodyPr/>
        <a:lstStyle/>
        <a:p>
          <a:r>
            <a:rPr lang="en-GB"/>
            <a:t>S1. Inception Meeting</a:t>
          </a:r>
        </a:p>
      </dgm:t>
    </dgm:pt>
    <dgm:pt modelId="{8E994E47-D496-48C1-8271-BDD0F1DA64B2}" type="parTrans" cxnId="{FBAFF63B-C6A3-4D77-BAB3-3421EC5E4B45}">
      <dgm:prSet/>
      <dgm:spPr/>
      <dgm:t>
        <a:bodyPr/>
        <a:lstStyle/>
        <a:p>
          <a:endParaRPr lang="en-GB"/>
        </a:p>
      </dgm:t>
    </dgm:pt>
    <dgm:pt modelId="{04325683-F4F5-4C84-8CE3-8C4338B37701}" type="sibTrans" cxnId="{FBAFF63B-C6A3-4D77-BAB3-3421EC5E4B45}">
      <dgm:prSet/>
      <dgm:spPr/>
      <dgm:t>
        <a:bodyPr/>
        <a:lstStyle/>
        <a:p>
          <a:endParaRPr lang="en-GB"/>
        </a:p>
      </dgm:t>
    </dgm:pt>
    <dgm:pt modelId="{2D50D09E-5638-416E-BEA5-7808D379FF6B}">
      <dgm:prSet phldrT="[Text]"/>
      <dgm:spPr/>
      <dgm:t>
        <a:bodyPr/>
        <a:lstStyle/>
        <a:p>
          <a:r>
            <a:rPr lang="en-GB"/>
            <a:t>S2. Project Plan &amp; Refine Methodology </a:t>
          </a:r>
        </a:p>
      </dgm:t>
    </dgm:pt>
    <dgm:pt modelId="{03BD202F-E04E-48A0-BF03-7CF00BE23D5E}" type="parTrans" cxnId="{9E3CC422-F2CA-4818-BC53-FB726083905A}">
      <dgm:prSet/>
      <dgm:spPr/>
      <dgm:t>
        <a:bodyPr/>
        <a:lstStyle/>
        <a:p>
          <a:endParaRPr lang="en-GB"/>
        </a:p>
      </dgm:t>
    </dgm:pt>
    <dgm:pt modelId="{3D7F0BD6-2F40-46DA-858B-697BAED902CE}" type="sibTrans" cxnId="{9E3CC422-F2CA-4818-BC53-FB726083905A}">
      <dgm:prSet/>
      <dgm:spPr/>
      <dgm:t>
        <a:bodyPr/>
        <a:lstStyle/>
        <a:p>
          <a:endParaRPr lang="en-GB"/>
        </a:p>
      </dgm:t>
    </dgm:pt>
    <dgm:pt modelId="{D2E99930-7181-4C0D-B6C4-108FB0FE1145}">
      <dgm:prSet phldrT="[Text]"/>
      <dgm:spPr/>
      <dgm:t>
        <a:bodyPr/>
        <a:lstStyle/>
        <a:p>
          <a:r>
            <a:rPr lang="en-GB"/>
            <a:t>S3. Consultation and Stakeholder Engagement</a:t>
          </a:r>
        </a:p>
      </dgm:t>
    </dgm:pt>
    <dgm:pt modelId="{4C483A4C-322F-427A-B93B-75260CD5C0E3}" type="parTrans" cxnId="{605EDE2F-E2E5-4EA3-BD56-A5BC55434B7D}">
      <dgm:prSet/>
      <dgm:spPr/>
      <dgm:t>
        <a:bodyPr/>
        <a:lstStyle/>
        <a:p>
          <a:endParaRPr lang="en-GB"/>
        </a:p>
      </dgm:t>
    </dgm:pt>
    <dgm:pt modelId="{C0D751C9-B854-4E93-9A2A-885452FC1BF3}" type="sibTrans" cxnId="{605EDE2F-E2E5-4EA3-BD56-A5BC55434B7D}">
      <dgm:prSet/>
      <dgm:spPr/>
      <dgm:t>
        <a:bodyPr/>
        <a:lstStyle/>
        <a:p>
          <a:endParaRPr lang="en-GB"/>
        </a:p>
      </dgm:t>
    </dgm:pt>
    <dgm:pt modelId="{B5ABE9D3-7BE3-42AA-8970-C8D722359574}">
      <dgm:prSet phldrT="[Text]"/>
      <dgm:spPr/>
      <dgm:t>
        <a:bodyPr/>
        <a:lstStyle/>
        <a:p>
          <a:r>
            <a:rPr lang="en-GB"/>
            <a:t>S4. Workshops</a:t>
          </a:r>
        </a:p>
      </dgm:t>
    </dgm:pt>
    <dgm:pt modelId="{9A8C7092-83D7-45A7-95F2-4B7AEAF75858}" type="parTrans" cxnId="{ABE19CA5-493D-4DBE-9B44-95C8173736B4}">
      <dgm:prSet/>
      <dgm:spPr/>
      <dgm:t>
        <a:bodyPr/>
        <a:lstStyle/>
        <a:p>
          <a:endParaRPr lang="en-GB"/>
        </a:p>
      </dgm:t>
    </dgm:pt>
    <dgm:pt modelId="{EE1E3BD7-25E5-4AEF-A44D-F09704E5018A}" type="sibTrans" cxnId="{ABE19CA5-493D-4DBE-9B44-95C8173736B4}">
      <dgm:prSet/>
      <dgm:spPr/>
      <dgm:t>
        <a:bodyPr/>
        <a:lstStyle/>
        <a:p>
          <a:endParaRPr lang="en-GB"/>
        </a:p>
      </dgm:t>
    </dgm:pt>
    <dgm:pt modelId="{348D063B-8E9E-4723-AEF9-BB5A1753AEE9}">
      <dgm:prSet phldrT="[Text]"/>
      <dgm:spPr/>
      <dgm:t>
        <a:bodyPr/>
        <a:lstStyle/>
        <a:p>
          <a:r>
            <a:rPr lang="en-GB"/>
            <a:t>S5. Evidence Review and Data Analysis</a:t>
          </a:r>
        </a:p>
      </dgm:t>
    </dgm:pt>
    <dgm:pt modelId="{2CF493A7-3ADC-4B6B-BB55-2E2D0C701883}" type="parTrans" cxnId="{FDFF3BDF-960F-4A88-A55B-839097DAE953}">
      <dgm:prSet/>
      <dgm:spPr/>
      <dgm:t>
        <a:bodyPr/>
        <a:lstStyle/>
        <a:p>
          <a:endParaRPr lang="en-GB"/>
        </a:p>
      </dgm:t>
    </dgm:pt>
    <dgm:pt modelId="{3264081F-CE24-4551-A2F6-48FEF9AEEFA8}" type="sibTrans" cxnId="{FDFF3BDF-960F-4A88-A55B-839097DAE953}">
      <dgm:prSet/>
      <dgm:spPr/>
      <dgm:t>
        <a:bodyPr/>
        <a:lstStyle/>
        <a:p>
          <a:endParaRPr lang="en-GB"/>
        </a:p>
      </dgm:t>
    </dgm:pt>
    <dgm:pt modelId="{59DADB02-35F5-4179-A969-5791015B86CB}">
      <dgm:prSet phldrT="[Text]"/>
      <dgm:spPr/>
      <dgm:t>
        <a:bodyPr/>
        <a:lstStyle/>
        <a:p>
          <a:r>
            <a:rPr lang="en-GB"/>
            <a:t>S6. Development of Skills Strategy</a:t>
          </a:r>
        </a:p>
      </dgm:t>
    </dgm:pt>
    <dgm:pt modelId="{03653D30-91DC-44D3-926C-993C6F6B5933}" type="parTrans" cxnId="{401032BF-03D0-4199-84D9-8D0C30433653}">
      <dgm:prSet/>
      <dgm:spPr/>
      <dgm:t>
        <a:bodyPr/>
        <a:lstStyle/>
        <a:p>
          <a:endParaRPr lang="en-GB"/>
        </a:p>
      </dgm:t>
    </dgm:pt>
    <dgm:pt modelId="{645DF268-29E5-4160-9555-34A88696EFDB}" type="sibTrans" cxnId="{401032BF-03D0-4199-84D9-8D0C30433653}">
      <dgm:prSet/>
      <dgm:spPr/>
      <dgm:t>
        <a:bodyPr/>
        <a:lstStyle/>
        <a:p>
          <a:endParaRPr lang="en-GB"/>
        </a:p>
      </dgm:t>
    </dgm:pt>
    <dgm:pt modelId="{9510E690-3B84-4A93-B8C3-12C80AAD1E70}" type="pres">
      <dgm:prSet presAssocID="{34A4D3EA-11D3-40C6-8F6F-517347EF2801}" presName="Name0" presStyleCnt="0">
        <dgm:presLayoutVars>
          <dgm:dir/>
          <dgm:animLvl val="lvl"/>
          <dgm:resizeHandles val="exact"/>
        </dgm:presLayoutVars>
      </dgm:prSet>
      <dgm:spPr/>
    </dgm:pt>
    <dgm:pt modelId="{7F1E4AF6-02B3-4EC4-99F8-289D46AE25A4}" type="pres">
      <dgm:prSet presAssocID="{7B5A3627-53A7-4559-8A6A-517055A73E53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</dgm:pt>
    <dgm:pt modelId="{E8D487B5-8972-4F16-9813-CFF34869DCF7}" type="pres">
      <dgm:prSet presAssocID="{04325683-F4F5-4C84-8CE3-8C4338B37701}" presName="parTxOnlySpace" presStyleCnt="0"/>
      <dgm:spPr/>
    </dgm:pt>
    <dgm:pt modelId="{9D317878-3C45-43AB-8E94-6FCB7DF7AE2E}" type="pres">
      <dgm:prSet presAssocID="{2D50D09E-5638-416E-BEA5-7808D379FF6B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</dgm:pt>
    <dgm:pt modelId="{EE3ACC12-FDBC-4F36-A9C9-4A97F5E7927E}" type="pres">
      <dgm:prSet presAssocID="{3D7F0BD6-2F40-46DA-858B-697BAED902CE}" presName="parTxOnlySpace" presStyleCnt="0"/>
      <dgm:spPr/>
    </dgm:pt>
    <dgm:pt modelId="{E481EA2F-174E-4EB9-865F-7E1F31042A71}" type="pres">
      <dgm:prSet presAssocID="{D2E99930-7181-4C0D-B6C4-108FB0FE1145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</dgm:pt>
    <dgm:pt modelId="{C3201B56-9A48-4855-A113-266FEA84C0EC}" type="pres">
      <dgm:prSet presAssocID="{C0D751C9-B854-4E93-9A2A-885452FC1BF3}" presName="parTxOnlySpace" presStyleCnt="0"/>
      <dgm:spPr/>
    </dgm:pt>
    <dgm:pt modelId="{91846660-76E0-47A3-A337-69CF2C628986}" type="pres">
      <dgm:prSet presAssocID="{B5ABE9D3-7BE3-42AA-8970-C8D722359574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</dgm:pt>
    <dgm:pt modelId="{4D23EBC5-F3C8-46C4-85B9-6FD516BD8B6A}" type="pres">
      <dgm:prSet presAssocID="{EE1E3BD7-25E5-4AEF-A44D-F09704E5018A}" presName="parTxOnlySpace" presStyleCnt="0"/>
      <dgm:spPr/>
    </dgm:pt>
    <dgm:pt modelId="{55C98DD4-BFBB-4C84-8A50-0447923C67A0}" type="pres">
      <dgm:prSet presAssocID="{348D063B-8E9E-4723-AEF9-BB5A1753AEE9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</dgm:pt>
    <dgm:pt modelId="{8BAF06DB-949B-4DC9-AAD1-D114175E6065}" type="pres">
      <dgm:prSet presAssocID="{3264081F-CE24-4551-A2F6-48FEF9AEEFA8}" presName="parTxOnlySpace" presStyleCnt="0"/>
      <dgm:spPr/>
    </dgm:pt>
    <dgm:pt modelId="{5D89B2CE-3213-4CC5-ABF6-58F5AD84BBD6}" type="pres">
      <dgm:prSet presAssocID="{59DADB02-35F5-4179-A969-5791015B86CB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</dgm:pt>
  </dgm:ptLst>
  <dgm:cxnLst>
    <dgm:cxn modelId="{BB21A80B-C8C0-415E-AB87-57AAC5D3C880}" type="presOf" srcId="{7B5A3627-53A7-4559-8A6A-517055A73E53}" destId="{7F1E4AF6-02B3-4EC4-99F8-289D46AE25A4}" srcOrd="0" destOrd="0" presId="urn:microsoft.com/office/officeart/2005/8/layout/chevron1"/>
    <dgm:cxn modelId="{9E3CC422-F2CA-4818-BC53-FB726083905A}" srcId="{34A4D3EA-11D3-40C6-8F6F-517347EF2801}" destId="{2D50D09E-5638-416E-BEA5-7808D379FF6B}" srcOrd="1" destOrd="0" parTransId="{03BD202F-E04E-48A0-BF03-7CF00BE23D5E}" sibTransId="{3D7F0BD6-2F40-46DA-858B-697BAED902CE}"/>
    <dgm:cxn modelId="{605EDE2F-E2E5-4EA3-BD56-A5BC55434B7D}" srcId="{34A4D3EA-11D3-40C6-8F6F-517347EF2801}" destId="{D2E99930-7181-4C0D-B6C4-108FB0FE1145}" srcOrd="2" destOrd="0" parTransId="{4C483A4C-322F-427A-B93B-75260CD5C0E3}" sibTransId="{C0D751C9-B854-4E93-9A2A-885452FC1BF3}"/>
    <dgm:cxn modelId="{FBAFF63B-C6A3-4D77-BAB3-3421EC5E4B45}" srcId="{34A4D3EA-11D3-40C6-8F6F-517347EF2801}" destId="{7B5A3627-53A7-4559-8A6A-517055A73E53}" srcOrd="0" destOrd="0" parTransId="{8E994E47-D496-48C1-8271-BDD0F1DA64B2}" sibTransId="{04325683-F4F5-4C84-8CE3-8C4338B37701}"/>
    <dgm:cxn modelId="{9A79AF43-4F39-45D0-8DD6-EC7A03493660}" type="presOf" srcId="{D2E99930-7181-4C0D-B6C4-108FB0FE1145}" destId="{E481EA2F-174E-4EB9-865F-7E1F31042A71}" srcOrd="0" destOrd="0" presId="urn:microsoft.com/office/officeart/2005/8/layout/chevron1"/>
    <dgm:cxn modelId="{8308AB48-EC43-4E83-8A93-5C7FD24F76CB}" type="presOf" srcId="{59DADB02-35F5-4179-A969-5791015B86CB}" destId="{5D89B2CE-3213-4CC5-ABF6-58F5AD84BBD6}" srcOrd="0" destOrd="0" presId="urn:microsoft.com/office/officeart/2005/8/layout/chevron1"/>
    <dgm:cxn modelId="{E926BF49-64CB-45D2-81B6-E7FEC3A8048E}" type="presOf" srcId="{348D063B-8E9E-4723-AEF9-BB5A1753AEE9}" destId="{55C98DD4-BFBB-4C84-8A50-0447923C67A0}" srcOrd="0" destOrd="0" presId="urn:microsoft.com/office/officeart/2005/8/layout/chevron1"/>
    <dgm:cxn modelId="{162F2DA5-1B8E-42D7-B6DF-261FB9D2A612}" type="presOf" srcId="{2D50D09E-5638-416E-BEA5-7808D379FF6B}" destId="{9D317878-3C45-43AB-8E94-6FCB7DF7AE2E}" srcOrd="0" destOrd="0" presId="urn:microsoft.com/office/officeart/2005/8/layout/chevron1"/>
    <dgm:cxn modelId="{ABE19CA5-493D-4DBE-9B44-95C8173736B4}" srcId="{34A4D3EA-11D3-40C6-8F6F-517347EF2801}" destId="{B5ABE9D3-7BE3-42AA-8970-C8D722359574}" srcOrd="3" destOrd="0" parTransId="{9A8C7092-83D7-45A7-95F2-4B7AEAF75858}" sibTransId="{EE1E3BD7-25E5-4AEF-A44D-F09704E5018A}"/>
    <dgm:cxn modelId="{401032BF-03D0-4199-84D9-8D0C30433653}" srcId="{34A4D3EA-11D3-40C6-8F6F-517347EF2801}" destId="{59DADB02-35F5-4179-A969-5791015B86CB}" srcOrd="5" destOrd="0" parTransId="{03653D30-91DC-44D3-926C-993C6F6B5933}" sibTransId="{645DF268-29E5-4160-9555-34A88696EFDB}"/>
    <dgm:cxn modelId="{088F34C8-F2D8-4E85-8E35-2971CEEE1B81}" type="presOf" srcId="{B5ABE9D3-7BE3-42AA-8970-C8D722359574}" destId="{91846660-76E0-47A3-A337-69CF2C628986}" srcOrd="0" destOrd="0" presId="urn:microsoft.com/office/officeart/2005/8/layout/chevron1"/>
    <dgm:cxn modelId="{AB190ACA-29D0-4EB2-B274-F0101D392F7B}" type="presOf" srcId="{34A4D3EA-11D3-40C6-8F6F-517347EF2801}" destId="{9510E690-3B84-4A93-B8C3-12C80AAD1E70}" srcOrd="0" destOrd="0" presId="urn:microsoft.com/office/officeart/2005/8/layout/chevron1"/>
    <dgm:cxn modelId="{FDFF3BDF-960F-4A88-A55B-839097DAE953}" srcId="{34A4D3EA-11D3-40C6-8F6F-517347EF2801}" destId="{348D063B-8E9E-4723-AEF9-BB5A1753AEE9}" srcOrd="4" destOrd="0" parTransId="{2CF493A7-3ADC-4B6B-BB55-2E2D0C701883}" sibTransId="{3264081F-CE24-4551-A2F6-48FEF9AEEFA8}"/>
    <dgm:cxn modelId="{C214FAEE-5B0C-4BBA-8319-9E84E069D78A}" type="presParOf" srcId="{9510E690-3B84-4A93-B8C3-12C80AAD1E70}" destId="{7F1E4AF6-02B3-4EC4-99F8-289D46AE25A4}" srcOrd="0" destOrd="0" presId="urn:microsoft.com/office/officeart/2005/8/layout/chevron1"/>
    <dgm:cxn modelId="{D06A3419-02EC-4AC5-A511-E8B5BF621235}" type="presParOf" srcId="{9510E690-3B84-4A93-B8C3-12C80AAD1E70}" destId="{E8D487B5-8972-4F16-9813-CFF34869DCF7}" srcOrd="1" destOrd="0" presId="urn:microsoft.com/office/officeart/2005/8/layout/chevron1"/>
    <dgm:cxn modelId="{4D7D8BA8-0261-4B4F-841B-7DBD63674D56}" type="presParOf" srcId="{9510E690-3B84-4A93-B8C3-12C80AAD1E70}" destId="{9D317878-3C45-43AB-8E94-6FCB7DF7AE2E}" srcOrd="2" destOrd="0" presId="urn:microsoft.com/office/officeart/2005/8/layout/chevron1"/>
    <dgm:cxn modelId="{39B619F9-09EF-46DB-AE0A-71A3AFC186BF}" type="presParOf" srcId="{9510E690-3B84-4A93-B8C3-12C80AAD1E70}" destId="{EE3ACC12-FDBC-4F36-A9C9-4A97F5E7927E}" srcOrd="3" destOrd="0" presId="urn:microsoft.com/office/officeart/2005/8/layout/chevron1"/>
    <dgm:cxn modelId="{7D948993-A258-4617-B520-318DAD9C15FC}" type="presParOf" srcId="{9510E690-3B84-4A93-B8C3-12C80AAD1E70}" destId="{E481EA2F-174E-4EB9-865F-7E1F31042A71}" srcOrd="4" destOrd="0" presId="urn:microsoft.com/office/officeart/2005/8/layout/chevron1"/>
    <dgm:cxn modelId="{73326595-3181-4C1C-9BDA-C73433308ADB}" type="presParOf" srcId="{9510E690-3B84-4A93-B8C3-12C80AAD1E70}" destId="{C3201B56-9A48-4855-A113-266FEA84C0EC}" srcOrd="5" destOrd="0" presId="urn:microsoft.com/office/officeart/2005/8/layout/chevron1"/>
    <dgm:cxn modelId="{AEC322A8-BCC2-4165-8FBC-FE8275A9FC86}" type="presParOf" srcId="{9510E690-3B84-4A93-B8C3-12C80AAD1E70}" destId="{91846660-76E0-47A3-A337-69CF2C628986}" srcOrd="6" destOrd="0" presId="urn:microsoft.com/office/officeart/2005/8/layout/chevron1"/>
    <dgm:cxn modelId="{75A9AB18-D504-48E4-9D66-E5EB109DB092}" type="presParOf" srcId="{9510E690-3B84-4A93-B8C3-12C80AAD1E70}" destId="{4D23EBC5-F3C8-46C4-85B9-6FD516BD8B6A}" srcOrd="7" destOrd="0" presId="urn:microsoft.com/office/officeart/2005/8/layout/chevron1"/>
    <dgm:cxn modelId="{653466B8-4C2E-404D-A6FE-C6A5335CFE4C}" type="presParOf" srcId="{9510E690-3B84-4A93-B8C3-12C80AAD1E70}" destId="{55C98DD4-BFBB-4C84-8A50-0447923C67A0}" srcOrd="8" destOrd="0" presId="urn:microsoft.com/office/officeart/2005/8/layout/chevron1"/>
    <dgm:cxn modelId="{43FB0A46-43FF-42E1-99AB-C9DDEAEB6D85}" type="presParOf" srcId="{9510E690-3B84-4A93-B8C3-12C80AAD1E70}" destId="{8BAF06DB-949B-4DC9-AAD1-D114175E6065}" srcOrd="9" destOrd="0" presId="urn:microsoft.com/office/officeart/2005/8/layout/chevron1"/>
    <dgm:cxn modelId="{A713B03F-3A8A-4805-85EB-6F9E0FB34768}" type="presParOf" srcId="{9510E690-3B84-4A93-B8C3-12C80AAD1E70}" destId="{5D89B2CE-3213-4CC5-ABF6-58F5AD84BBD6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1E4AF6-02B3-4EC4-99F8-289D46AE25A4}">
      <dsp:nvSpPr>
        <dsp:cNvPr id="0" name=""/>
        <dsp:cNvSpPr/>
      </dsp:nvSpPr>
      <dsp:spPr>
        <a:xfrm>
          <a:off x="5134" y="1769209"/>
          <a:ext cx="1910060" cy="764024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S1. Inception Meeting</a:t>
          </a:r>
        </a:p>
      </dsp:txBody>
      <dsp:txXfrm>
        <a:off x="387146" y="1769209"/>
        <a:ext cx="1146036" cy="764024"/>
      </dsp:txXfrm>
    </dsp:sp>
    <dsp:sp modelId="{9D317878-3C45-43AB-8E94-6FCB7DF7AE2E}">
      <dsp:nvSpPr>
        <dsp:cNvPr id="0" name=""/>
        <dsp:cNvSpPr/>
      </dsp:nvSpPr>
      <dsp:spPr>
        <a:xfrm>
          <a:off x="1724188" y="1769209"/>
          <a:ext cx="1910060" cy="764024"/>
        </a:xfrm>
        <a:prstGeom prst="chevron">
          <a:avLst/>
        </a:prstGeom>
        <a:solidFill>
          <a:schemeClr val="accent3">
            <a:hueOff val="542120"/>
            <a:satOff val="20000"/>
            <a:lumOff val="-294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S2. Project Plan &amp; Refine Methodology </a:t>
          </a:r>
        </a:p>
      </dsp:txBody>
      <dsp:txXfrm>
        <a:off x="2106200" y="1769209"/>
        <a:ext cx="1146036" cy="764024"/>
      </dsp:txXfrm>
    </dsp:sp>
    <dsp:sp modelId="{E481EA2F-174E-4EB9-865F-7E1F31042A71}">
      <dsp:nvSpPr>
        <dsp:cNvPr id="0" name=""/>
        <dsp:cNvSpPr/>
      </dsp:nvSpPr>
      <dsp:spPr>
        <a:xfrm>
          <a:off x="3443242" y="1769209"/>
          <a:ext cx="1910060" cy="764024"/>
        </a:xfrm>
        <a:prstGeom prst="chevron">
          <a:avLst/>
        </a:prstGeom>
        <a:solidFill>
          <a:schemeClr val="accent3">
            <a:hueOff val="1084240"/>
            <a:satOff val="40000"/>
            <a:lumOff val="-588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S3. Consultation and Stakeholder Engagement</a:t>
          </a:r>
        </a:p>
      </dsp:txBody>
      <dsp:txXfrm>
        <a:off x="3825254" y="1769209"/>
        <a:ext cx="1146036" cy="764024"/>
      </dsp:txXfrm>
    </dsp:sp>
    <dsp:sp modelId="{91846660-76E0-47A3-A337-69CF2C628986}">
      <dsp:nvSpPr>
        <dsp:cNvPr id="0" name=""/>
        <dsp:cNvSpPr/>
      </dsp:nvSpPr>
      <dsp:spPr>
        <a:xfrm>
          <a:off x="5162296" y="1769209"/>
          <a:ext cx="1910060" cy="764024"/>
        </a:xfrm>
        <a:prstGeom prst="chevron">
          <a:avLst/>
        </a:prstGeom>
        <a:solidFill>
          <a:schemeClr val="accent3">
            <a:hueOff val="1626359"/>
            <a:satOff val="60000"/>
            <a:lumOff val="-882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S4. Workshops</a:t>
          </a:r>
        </a:p>
      </dsp:txBody>
      <dsp:txXfrm>
        <a:off x="5544308" y="1769209"/>
        <a:ext cx="1146036" cy="764024"/>
      </dsp:txXfrm>
    </dsp:sp>
    <dsp:sp modelId="{55C98DD4-BFBB-4C84-8A50-0447923C67A0}">
      <dsp:nvSpPr>
        <dsp:cNvPr id="0" name=""/>
        <dsp:cNvSpPr/>
      </dsp:nvSpPr>
      <dsp:spPr>
        <a:xfrm>
          <a:off x="6881351" y="1769209"/>
          <a:ext cx="1910060" cy="764024"/>
        </a:xfrm>
        <a:prstGeom prst="chevron">
          <a:avLst/>
        </a:prstGeom>
        <a:solidFill>
          <a:schemeClr val="accent3">
            <a:hueOff val="2168479"/>
            <a:satOff val="80000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S5. Evidence Review and Data Analysis</a:t>
          </a:r>
        </a:p>
      </dsp:txBody>
      <dsp:txXfrm>
        <a:off x="7263363" y="1769209"/>
        <a:ext cx="1146036" cy="764024"/>
      </dsp:txXfrm>
    </dsp:sp>
    <dsp:sp modelId="{5D89B2CE-3213-4CC5-ABF6-58F5AD84BBD6}">
      <dsp:nvSpPr>
        <dsp:cNvPr id="0" name=""/>
        <dsp:cNvSpPr/>
      </dsp:nvSpPr>
      <dsp:spPr>
        <a:xfrm>
          <a:off x="8600405" y="1769209"/>
          <a:ext cx="1910060" cy="764024"/>
        </a:xfrm>
        <a:prstGeom prst="chevron">
          <a:avLst/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S6. Development of Skills Strategy</a:t>
          </a:r>
        </a:p>
      </dsp:txBody>
      <dsp:txXfrm>
        <a:off x="8982417" y="1769209"/>
        <a:ext cx="1146036" cy="7640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3F6ED8B-CF52-4A64-BACC-61D9C1041E0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D7022B2-02C5-4E03-99BC-0BA3C57AC49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4245C065-7973-41A8-A2CC-441A8BA3384C}" type="datetime1">
              <a:rPr lang="en-GB" smtClean="0"/>
              <a:t>31/03/2025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3FEE8C-8D38-4F2A-950E-071C6823E27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567A6D-959B-4552-AB8D-4CCA819CAA7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4BF9A36D-7FAC-478F-9944-F324014F6F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24676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GB" noProof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87A586-3225-45EC-B90F-43F9676D14C2}" type="datetime1">
              <a:rPr lang="en-GB" smtClean="0"/>
              <a:pPr/>
              <a:t>31/03/2025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en-GB" noProof="0"/>
              <a:t>Click to edit Master text styles</a:t>
            </a:r>
          </a:p>
          <a:p>
            <a:pPr lvl="1" rtl="0"/>
            <a:r>
              <a:rPr lang="en-GB" noProof="0"/>
              <a:t>Second level</a:t>
            </a:r>
          </a:p>
          <a:p>
            <a:pPr lvl="2" rtl="0"/>
            <a:r>
              <a:rPr lang="en-GB" noProof="0"/>
              <a:t>Third level</a:t>
            </a:r>
          </a:p>
          <a:p>
            <a:pPr lvl="3" rtl="0"/>
            <a:r>
              <a:rPr lang="en-GB" noProof="0"/>
              <a:t>Fourth level</a:t>
            </a:r>
          </a:p>
          <a:p>
            <a:pPr lvl="4" rtl="0"/>
            <a:r>
              <a:rPr lang="en-GB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GB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D4B9A9E5-4F7F-4A7D-9DE1-899232329269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38778318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4B9A9E5-4F7F-4A7D-9DE1-89923232926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23340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JG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4B9A9E5-4F7F-4A7D-9DE1-89923232926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1648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4B9A9E5-4F7F-4A7D-9DE1-899232329269}" type="slidenum">
              <a:rPr lang="en-GB" noProof="0" smtClean="0"/>
              <a:t>9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5929468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4B9A9E5-4F7F-4A7D-9DE1-899232329269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21432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7" Type="http://schemas.openxmlformats.org/officeDocument/2006/relationships/image" Target="../media/image16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5.png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sv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3.svg"/><Relationship Id="rId4" Type="http://schemas.openxmlformats.org/officeDocument/2006/relationships/image" Target="../media/image22.pn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svg"/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B3628-62D7-4A6D-A79F-34DE91DBA31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416040" y="4434840"/>
            <a:ext cx="4941771" cy="1122202"/>
          </a:xfrm>
        </p:spPr>
        <p:txBody>
          <a:bodyPr rtlCol="0" anchor="b">
            <a:noAutofit/>
          </a:bodyPr>
          <a:lstStyle>
            <a:lvl1pPr algn="l">
              <a:defRPr sz="3600" cap="all" spc="150" baseline="0"/>
            </a:lvl1pPr>
          </a:lstStyle>
          <a:p>
            <a:pPr rtl="0"/>
            <a:r>
              <a:rPr lang="en-GB" noProof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457758-A125-4CEA-A3D5-CBD010417B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16041" y="5586890"/>
            <a:ext cx="4941770" cy="396660"/>
          </a:xfrm>
        </p:spPr>
        <p:txBody>
          <a:bodyPr rtlCol="0">
            <a:normAutofit/>
          </a:bodyPr>
          <a:lstStyle>
            <a:lvl1pPr marL="0" indent="0" algn="l">
              <a:lnSpc>
                <a:spcPct val="100000"/>
              </a:lnSpc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en-US" noProof="0"/>
              <a:t>Click to edit Master subtitle style</a:t>
            </a:r>
            <a:endParaRPr lang="en-GB" noProof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A04F1E16-9A84-4D0E-9706-79C396AF6AE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9358" t="23650" b="-1"/>
          <a:stretch/>
        </p:blipFill>
        <p:spPr>
          <a:xfrm>
            <a:off x="0" y="0"/>
            <a:ext cx="9488312" cy="5054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1086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 rtlCol="0">
            <a:normAutofit/>
          </a:bodyPr>
          <a:lstStyle>
            <a:lvl1pPr algn="ctr">
              <a:defRPr lang="en-US" sz="2800" kern="1200" cap="all" spc="15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en-GB" noProof="0"/>
              <a:t>CLICK TO EDIT MASTER TITLE STYLE</a:t>
            </a: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B38B0D13-BD5F-460B-B337-F4A9342026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465141" y="2358007"/>
            <a:ext cx="2438400" cy="2019300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BE72876B-D3DA-4462-9E24-3354D8D02A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000625" y="2531837"/>
            <a:ext cx="2190750" cy="194310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14A539B6-6E3F-41BA-ACE2-76E8BB6516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345608" y="2421056"/>
            <a:ext cx="2324100" cy="2057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063855" y="3064615"/>
            <a:ext cx="1240971" cy="823912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4000" kern="1200" cap="all" spc="150" baseline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/>
              <a:t>#</a:t>
            </a:r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A066E2EA-C6EA-4A02-818E-33BD582D92E7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475514" y="3064615"/>
            <a:ext cx="1240971" cy="823912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4000" kern="1200" cap="all" spc="150" baseline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/>
              <a:t>#</a:t>
            </a:r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97B9C3B0-3522-407C-B662-631E19ECC95F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8887174" y="3064615"/>
            <a:ext cx="1240971" cy="823912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4000" kern="1200" cap="all" spc="150" baseline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/>
              <a:t>#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9B20CF-6B91-4562-B799-0ABDAEBC0D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29698" y="4824188"/>
            <a:ext cx="3124093" cy="462927"/>
          </a:xfrm>
        </p:spPr>
        <p:txBody>
          <a:bodyPr rtlCol="0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cap="all" spc="50" baseline="0">
                <a:solidFill>
                  <a:schemeClr val="bg1"/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82D8880F-3EAC-45C9-91F2-19A193791A18}"/>
              </a:ext>
            </a:extLst>
          </p:cNvPr>
          <p:cNvSpPr>
            <a:spLocks noGrp="1"/>
          </p:cNvSpPr>
          <p:nvPr>
            <p:ph sz="half" idx="17"/>
          </p:nvPr>
        </p:nvSpPr>
        <p:spPr>
          <a:xfrm>
            <a:off x="1129698" y="5280763"/>
            <a:ext cx="3124093" cy="462927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400" cap="none" spc="50" baseline="0">
                <a:solidFill>
                  <a:schemeClr val="bg1"/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36EE64B-44BF-4634-97BC-5ED74C6DF2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526261" y="4824188"/>
            <a:ext cx="3139479" cy="462927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cap="all" spc="50" baseline="0">
                <a:solidFill>
                  <a:schemeClr val="bg1"/>
                </a:solidFill>
              </a:defRPr>
            </a:lvl1pPr>
            <a:lvl2pPr marL="457200" indent="0">
              <a:lnSpc>
                <a:spcPct val="100000"/>
              </a:lnSpc>
              <a:buNone/>
              <a:defRPr sz="2000" cap="all" spc="50" baseline="0">
                <a:solidFill>
                  <a:schemeClr val="bg1"/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26" name="Content Placeholder 5">
            <a:extLst>
              <a:ext uri="{FF2B5EF4-FFF2-40B4-BE49-F238E27FC236}">
                <a16:creationId xmlns:a16="http://schemas.microsoft.com/office/drawing/2014/main" id="{9019518E-E850-403D-A5B5-4B53F8C4A56B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526261" y="5280763"/>
            <a:ext cx="3139479" cy="462927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400" cap="none" spc="50" baseline="0">
                <a:solidFill>
                  <a:schemeClr val="bg1"/>
                </a:solidFill>
              </a:defRPr>
            </a:lvl1pPr>
            <a:lvl2pPr marL="457200" indent="0" algn="ctr">
              <a:lnSpc>
                <a:spcPct val="100000"/>
              </a:lnSpc>
              <a:buNone/>
              <a:defRPr sz="1400" cap="none" spc="50" baseline="0">
                <a:solidFill>
                  <a:schemeClr val="bg1"/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C464A9BD-B815-4632-8F54-6EB70E48BAFF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7938210" y="4824188"/>
            <a:ext cx="3124093" cy="462927"/>
          </a:xfrm>
        </p:spPr>
        <p:txBody>
          <a:bodyPr rtlCol="0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cap="all" spc="50" baseline="0">
                <a:solidFill>
                  <a:schemeClr val="bg1"/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A8058154-45E5-403E-B714-AC85774F391F}"/>
              </a:ext>
            </a:extLst>
          </p:cNvPr>
          <p:cNvSpPr>
            <a:spLocks noGrp="1"/>
          </p:cNvSpPr>
          <p:nvPr>
            <p:ph sz="half" idx="19"/>
          </p:nvPr>
        </p:nvSpPr>
        <p:spPr>
          <a:xfrm>
            <a:off x="7938210" y="5280763"/>
            <a:ext cx="3124093" cy="462927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400" cap="none" spc="50" baseline="0">
                <a:solidFill>
                  <a:schemeClr val="bg1"/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en-GB" noProof="0"/>
              <a:t>20XX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en-GB" noProof="0"/>
              <a:t>Pitch Deck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4426193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wo Conten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33700" y="892177"/>
            <a:ext cx="8421688" cy="1325563"/>
          </a:xfrm>
        </p:spPr>
        <p:txBody>
          <a:bodyPr rtlCol="0">
            <a:normAutofit/>
          </a:bodyPr>
          <a:lstStyle>
            <a:lvl1pPr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en-GB" noProof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933700" y="2776936"/>
            <a:ext cx="3924300" cy="823912"/>
          </a:xfrm>
        </p:spPr>
        <p:txBody>
          <a:bodyPr rtlCol="0" anchor="b">
            <a:noAutofit/>
          </a:bodyPr>
          <a:lstStyle>
            <a:lvl1pPr marL="0" indent="0">
              <a:buNone/>
              <a:defRPr lang="en-US" sz="20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/>
              <a:t>CLICK TO EDIT MASTER TEXT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9B20CF-6B91-4562-B799-0ABDAEBC0D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933700" y="3834606"/>
            <a:ext cx="3924300" cy="1997867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74FC39-67F6-42EA-BCD1-F69AE2F0F22D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7410173" y="2776936"/>
            <a:ext cx="3943627" cy="823912"/>
          </a:xfrm>
        </p:spPr>
        <p:txBody>
          <a:bodyPr rtlCol="0" anchor="b">
            <a:noAutofit/>
          </a:bodyPr>
          <a:lstStyle>
            <a:lvl1pPr marL="0" indent="0">
              <a:buNone/>
              <a:defRPr lang="en-US" sz="20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GB" noProof="0"/>
              <a:t>CLICK TO EDIT MASTER TEXT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36EE64B-44BF-4634-97BC-5ED74C6DF2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7410173" y="3834606"/>
            <a:ext cx="3943627" cy="1997867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en-GB" noProof="0"/>
              <a:t>20XX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en-GB" noProof="0"/>
              <a:t>Pitch Deck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en-GB" noProof="0" smtClean="0"/>
              <a:t>‹#›</a:t>
            </a:fld>
            <a:endParaRPr lang="en-GB" noProof="0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EE24E1DB-1F20-4C28-8069-D9219D1F8BB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39434" t="20278" b="22673"/>
          <a:stretch/>
        </p:blipFill>
        <p:spPr>
          <a:xfrm>
            <a:off x="25785" y="0"/>
            <a:ext cx="4368030" cy="3912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17409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phic 13">
            <a:extLst>
              <a:ext uri="{FF2B5EF4-FFF2-40B4-BE49-F238E27FC236}">
                <a16:creationId xmlns:a16="http://schemas.microsoft.com/office/drawing/2014/main" id="{AE202E03-5C65-4305-B969-65220AD410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18301" r="41825" b="23071"/>
          <a:stretch/>
        </p:blipFill>
        <p:spPr>
          <a:xfrm flipH="1">
            <a:off x="0" y="0"/>
            <a:ext cx="5441888" cy="6858000"/>
          </a:xfrm>
          <a:custGeom>
            <a:avLst/>
            <a:gdLst>
              <a:gd name="connsiteX0" fmla="*/ 5441888 w 5441888"/>
              <a:gd name="connsiteY0" fmla="*/ 0 h 6858000"/>
              <a:gd name="connsiteX1" fmla="*/ 0 w 5441888"/>
              <a:gd name="connsiteY1" fmla="*/ 0 h 6858000"/>
              <a:gd name="connsiteX2" fmla="*/ 0 w 5441888"/>
              <a:gd name="connsiteY2" fmla="*/ 6858000 h 6858000"/>
              <a:gd name="connsiteX3" fmla="*/ 5441888 w 544188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41888" h="6858000">
                <a:moveTo>
                  <a:pt x="5441888" y="0"/>
                </a:moveTo>
                <a:lnTo>
                  <a:pt x="0" y="0"/>
                </a:lnTo>
                <a:lnTo>
                  <a:pt x="0" y="6858000"/>
                </a:lnTo>
                <a:lnTo>
                  <a:pt x="5441888" y="6858000"/>
                </a:lnTo>
                <a:close/>
              </a:path>
            </a:pathLst>
          </a:custGeom>
        </p:spPr>
      </p:pic>
      <p:sp>
        <p:nvSpPr>
          <p:cNvPr id="19" name="Title 1">
            <a:extLst>
              <a:ext uri="{FF2B5EF4-FFF2-40B4-BE49-F238E27FC236}">
                <a16:creationId xmlns:a16="http://schemas.microsoft.com/office/drawing/2014/main" id="{1E1C8C6D-0530-475B-A7F7-0E00C33ACF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20169" y="1152771"/>
            <a:ext cx="5431971" cy="846301"/>
          </a:xfrm>
        </p:spPr>
        <p:txBody>
          <a:bodyPr rtlCol="0" anchor="t">
            <a:normAutofit/>
          </a:bodyPr>
          <a:lstStyle>
            <a:lvl1pPr>
              <a:defRPr lang="en-US" sz="2800" kern="1200" cap="all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en-GB" noProof="0"/>
              <a:t>CLICK TO EDIT MASTER TITLE STYLE</a:t>
            </a:r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3D2778A3-7084-4333-8349-03B1FEB5FE7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22254" y="2469515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cap="all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rtl="0"/>
            <a:r>
              <a:rPr lang="en-GB" noProof="0"/>
              <a:t>CLICK TO ADD SUBTITLE</a:t>
            </a:r>
          </a:p>
        </p:txBody>
      </p:sp>
      <p:sp>
        <p:nvSpPr>
          <p:cNvPr id="25" name="Text Placeholder 18">
            <a:extLst>
              <a:ext uri="{FF2B5EF4-FFF2-40B4-BE49-F238E27FC236}">
                <a16:creationId xmlns:a16="http://schemas.microsoft.com/office/drawing/2014/main" id="{70ED2545-F96B-400C-B6F4-F1D2D83B724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921828" y="2798940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Click to add text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4A2FECA2-3808-47DC-84EB-CD3395C2052D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922254" y="3569311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cap="all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rtl="0"/>
            <a:r>
              <a:rPr lang="en-GB" noProof="0"/>
              <a:t>CLICK TO ADD SUBTITLE</a:t>
            </a:r>
          </a:p>
        </p:txBody>
      </p:sp>
      <p:sp>
        <p:nvSpPr>
          <p:cNvPr id="27" name="Text Placeholder 18">
            <a:extLst>
              <a:ext uri="{FF2B5EF4-FFF2-40B4-BE49-F238E27FC236}">
                <a16:creationId xmlns:a16="http://schemas.microsoft.com/office/drawing/2014/main" id="{24393B9A-03C4-45C1-8172-F8B354458A4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921828" y="3898736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Click to add text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18EC24A5-B4A5-4BAB-AE40-30EB69D6EF7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922254" y="4669107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cap="all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rtl="0"/>
            <a:r>
              <a:rPr lang="en-GB" noProof="0"/>
              <a:t>CLICK TO ADD SUBTITLE</a:t>
            </a:r>
          </a:p>
        </p:txBody>
      </p:sp>
      <p:sp>
        <p:nvSpPr>
          <p:cNvPr id="29" name="Text Placeholder 18">
            <a:extLst>
              <a:ext uri="{FF2B5EF4-FFF2-40B4-BE49-F238E27FC236}">
                <a16:creationId xmlns:a16="http://schemas.microsoft.com/office/drawing/2014/main" id="{726F36C0-4E6A-4A10-960D-11D78D044478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921828" y="4998532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Click to add text</a:t>
            </a:r>
          </a:p>
        </p:txBody>
      </p: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71F34533-9677-48AF-9374-976825F4BB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en-GB" noProof="0"/>
              <a:t>20XX</a:t>
            </a:r>
          </a:p>
        </p:txBody>
      </p:sp>
      <p:sp>
        <p:nvSpPr>
          <p:cNvPr id="22" name="Footer Placeholder 7">
            <a:extLst>
              <a:ext uri="{FF2B5EF4-FFF2-40B4-BE49-F238E27FC236}">
                <a16:creationId xmlns:a16="http://schemas.microsoft.com/office/drawing/2014/main" id="{4FAB8A26-B99E-4F96-8327-A932A14F2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en-GB" noProof="0"/>
              <a:t>Pitch Deck</a:t>
            </a:r>
          </a:p>
        </p:txBody>
      </p:sp>
      <p:sp>
        <p:nvSpPr>
          <p:cNvPr id="24" name="Slide Number Placeholder 8">
            <a:extLst>
              <a:ext uri="{FF2B5EF4-FFF2-40B4-BE49-F238E27FC236}">
                <a16:creationId xmlns:a16="http://schemas.microsoft.com/office/drawing/2014/main" id="{EB0962D2-BCC3-48AB-A769-2A7327D291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3769334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0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5C4E19-B78B-4E39-B661-7E6A2E6C50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rtlCol="0">
            <a:normAutofit/>
          </a:bodyPr>
          <a:lstStyle>
            <a:lvl1pPr algn="l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en-GB" noProof="0"/>
              <a:t>CLICK TO EDIT MASTER TITLE STYLE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B250D272-9B39-4C2D-B0F5-21010D11E43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48749" y="1361938"/>
            <a:ext cx="6765925" cy="496888"/>
          </a:xfrm>
        </p:spPr>
        <p:txBody>
          <a:bodyPr rtlCol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7" name="Chart Placeholder 6">
            <a:extLst>
              <a:ext uri="{FF2B5EF4-FFF2-40B4-BE49-F238E27FC236}">
                <a16:creationId xmlns:a16="http://schemas.microsoft.com/office/drawing/2014/main" id="{08AF2DB4-A973-4307-B59C-6058A138835C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838200" y="2286002"/>
            <a:ext cx="6094270" cy="3542143"/>
          </a:xfrm>
        </p:spPr>
        <p:txBody>
          <a:bodyPr rtlCol="0"/>
          <a:lstStyle/>
          <a:p>
            <a:pPr rtl="0"/>
            <a:r>
              <a:rPr lang="en-US" noProof="0"/>
              <a:t>Click icon to add chart</a:t>
            </a:r>
            <a:endParaRPr lang="en-GB" noProof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39C283A-EC40-421C-8A0E-F9A3161C889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858125" y="2284624"/>
            <a:ext cx="3147332" cy="306388"/>
          </a:xfrm>
        </p:spPr>
        <p:txBody>
          <a:bodyPr rtlCol="0">
            <a:noAutofit/>
          </a:bodyPr>
          <a:lstStyle>
            <a:lvl1pPr marL="0" indent="0">
              <a:buNone/>
              <a:defRPr sz="1400" cap="all" spc="15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305CA2B1-D510-4949-A638-C1A064DA41A7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7858125" y="2779713"/>
            <a:ext cx="3148013" cy="3095625"/>
          </a:xfrm>
        </p:spPr>
        <p:txBody>
          <a:bodyPr rtlCol="0">
            <a:normAutofit/>
          </a:bodyPr>
          <a:lstStyle>
            <a:lvl1pPr marL="0" indent="0">
              <a:buNone/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914400" indent="0">
              <a:buNone/>
              <a:defRPr sz="105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1371600" indent="0">
              <a:buNone/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1828800" indent="0">
              <a:buNone/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 rtl="0"/>
            <a:r>
              <a:rPr lang="en-GB" noProof="0"/>
              <a:t>Click to add content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085D26-FA83-4414-959E-98936A772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en-GB" noProof="0"/>
              <a:t>20XX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B52E93-DE4C-4341-8D83-F0230E38B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en-GB" noProof="0"/>
              <a:t>Pitch Deck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467230-4A0F-4B18-8BA9-C3B2FDD59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491003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D46070C-E825-43D0-99F4-8B46141311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3057683"/>
            <a:ext cx="12191998" cy="20101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F8C642-49FB-4E16-A3A0-B2ACBEABFF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rtlCol="0">
            <a:normAutofit/>
          </a:bodyPr>
          <a:lstStyle>
            <a:lvl1pPr algn="l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en-GB" noProof="0"/>
              <a:t>CLICK TO EDIT MASTER TITLE STYLE</a:t>
            </a:r>
          </a:p>
        </p:txBody>
      </p:sp>
      <p:sp>
        <p:nvSpPr>
          <p:cNvPr id="6" name="Text Placeholder 10">
            <a:extLst>
              <a:ext uri="{FF2B5EF4-FFF2-40B4-BE49-F238E27FC236}">
                <a16:creationId xmlns:a16="http://schemas.microsoft.com/office/drawing/2014/main" id="{E4E92FC5-6FC2-45C2-9200-3244F9EA69A0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914399" y="3354712"/>
            <a:ext cx="731520" cy="457200"/>
          </a:xfrm>
        </p:spPr>
        <p:txBody>
          <a:bodyPr rtlCol="0" anchor="ctr"/>
          <a:lstStyle>
            <a:lvl1pPr marL="0" indent="0" algn="l">
              <a:buNone/>
              <a:defRPr sz="1400" b="1">
                <a:solidFill>
                  <a:schemeClr val="tx1"/>
                </a:solidFill>
                <a:latin typeface="+mj-lt"/>
              </a:defRPr>
            </a:lvl1pPr>
          </a:lstStyle>
          <a:p>
            <a:pPr lvl="0" rtl="0"/>
            <a:r>
              <a:rPr lang="en-GB" noProof="0"/>
              <a:t>Year</a:t>
            </a:r>
          </a:p>
        </p:txBody>
      </p:sp>
      <p:sp>
        <p:nvSpPr>
          <p:cNvPr id="7" name="Text Placeholder 10">
            <a:extLst>
              <a:ext uri="{FF2B5EF4-FFF2-40B4-BE49-F238E27FC236}">
                <a16:creationId xmlns:a16="http://schemas.microsoft.com/office/drawing/2014/main" id="{4D75C136-D6C3-4431-8776-997070627AAB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196596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MM</a:t>
            </a:r>
          </a:p>
        </p:txBody>
      </p:sp>
      <p:sp>
        <p:nvSpPr>
          <p:cNvPr id="8" name="Text Placeholder 10">
            <a:extLst>
              <a:ext uri="{FF2B5EF4-FFF2-40B4-BE49-F238E27FC236}">
                <a16:creationId xmlns:a16="http://schemas.microsoft.com/office/drawing/2014/main" id="{FD15D323-BFE3-4ACE-9A2E-C9EB69458B12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275388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MM</a:t>
            </a:r>
          </a:p>
        </p:txBody>
      </p:sp>
      <p:sp>
        <p:nvSpPr>
          <p:cNvPr id="9" name="Text Placeholder 10">
            <a:extLst>
              <a:ext uri="{FF2B5EF4-FFF2-40B4-BE49-F238E27FC236}">
                <a16:creationId xmlns:a16="http://schemas.microsoft.com/office/drawing/2014/main" id="{3B520767-B49F-4503-8120-B66E411F33E4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354180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MM</a:t>
            </a:r>
          </a:p>
        </p:txBody>
      </p:sp>
      <p:sp>
        <p:nvSpPr>
          <p:cNvPr id="10" name="Text Placeholder 10">
            <a:extLst>
              <a:ext uri="{FF2B5EF4-FFF2-40B4-BE49-F238E27FC236}">
                <a16:creationId xmlns:a16="http://schemas.microsoft.com/office/drawing/2014/main" id="{30C2F5A0-E03E-4C89-B9EB-8D48889F5F91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432972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MM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59D3CBFE-13C8-4DB1-A831-9393264923E7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511764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MM</a:t>
            </a:r>
          </a:p>
        </p:txBody>
      </p:sp>
      <p:sp>
        <p:nvSpPr>
          <p:cNvPr id="13" name="Text Placeholder 10">
            <a:extLst>
              <a:ext uri="{FF2B5EF4-FFF2-40B4-BE49-F238E27FC236}">
                <a16:creationId xmlns:a16="http://schemas.microsoft.com/office/drawing/2014/main" id="{82385A0A-C61D-4BBD-AC77-D7642F895E22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90556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MM</a:t>
            </a:r>
          </a:p>
        </p:txBody>
      </p:sp>
      <p:sp>
        <p:nvSpPr>
          <p:cNvPr id="14" name="Text Placeholder 10">
            <a:extLst>
              <a:ext uri="{FF2B5EF4-FFF2-40B4-BE49-F238E27FC236}">
                <a16:creationId xmlns:a16="http://schemas.microsoft.com/office/drawing/2014/main" id="{FED89FCE-7507-4C8C-923F-922290589466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69348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MM</a:t>
            </a:r>
          </a:p>
        </p:txBody>
      </p:sp>
      <p:sp>
        <p:nvSpPr>
          <p:cNvPr id="16" name="Text Placeholder 10">
            <a:extLst>
              <a:ext uri="{FF2B5EF4-FFF2-40B4-BE49-F238E27FC236}">
                <a16:creationId xmlns:a16="http://schemas.microsoft.com/office/drawing/2014/main" id="{2A9276DB-F427-4F8E-8E4C-466600F390FD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748140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MM</a:t>
            </a:r>
          </a:p>
        </p:txBody>
      </p:sp>
      <p:sp>
        <p:nvSpPr>
          <p:cNvPr id="17" name="Text Placeholder 10">
            <a:extLst>
              <a:ext uri="{FF2B5EF4-FFF2-40B4-BE49-F238E27FC236}">
                <a16:creationId xmlns:a16="http://schemas.microsoft.com/office/drawing/2014/main" id="{79023948-0C1E-4DAB-B885-1C713409AA08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826932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MM</a:t>
            </a:r>
          </a:p>
        </p:txBody>
      </p:sp>
      <p:sp>
        <p:nvSpPr>
          <p:cNvPr id="15" name="Text Placeholder 10">
            <a:extLst>
              <a:ext uri="{FF2B5EF4-FFF2-40B4-BE49-F238E27FC236}">
                <a16:creationId xmlns:a16="http://schemas.microsoft.com/office/drawing/2014/main" id="{F2F73935-BF53-4510-8B8F-EDB1CD56A1BB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905724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MM</a:t>
            </a:r>
          </a:p>
        </p:txBody>
      </p:sp>
      <p:sp>
        <p:nvSpPr>
          <p:cNvPr id="18" name="Text Placeholder 10">
            <a:extLst>
              <a:ext uri="{FF2B5EF4-FFF2-40B4-BE49-F238E27FC236}">
                <a16:creationId xmlns:a16="http://schemas.microsoft.com/office/drawing/2014/main" id="{4AB6A03C-6180-41ED-A88D-ECBB80D160F2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984516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MM</a:t>
            </a:r>
          </a:p>
        </p:txBody>
      </p:sp>
      <p:sp>
        <p:nvSpPr>
          <p:cNvPr id="19" name="Text Placeholder 10">
            <a:extLst>
              <a:ext uri="{FF2B5EF4-FFF2-40B4-BE49-F238E27FC236}">
                <a16:creationId xmlns:a16="http://schemas.microsoft.com/office/drawing/2014/main" id="{145AD645-55F0-41A9-AC53-ED30BF1340BA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10633085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MM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AB3645A3-D681-45BF-B195-452D000802CA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14400" y="4292468"/>
            <a:ext cx="731520" cy="457200"/>
          </a:xfrm>
        </p:spPr>
        <p:txBody>
          <a:bodyPr rtlCol="0" anchor="ctr"/>
          <a:lstStyle>
            <a:lvl1pPr marL="0" indent="0" algn="l">
              <a:buNone/>
              <a:defRPr sz="1400" b="1">
                <a:solidFill>
                  <a:schemeClr val="tx1"/>
                </a:solidFill>
                <a:latin typeface="+mj-lt"/>
              </a:defRPr>
            </a:lvl1pPr>
          </a:lstStyle>
          <a:p>
            <a:pPr lvl="0" rtl="0"/>
            <a:r>
              <a:rPr lang="en-GB" noProof="0"/>
              <a:t>Year</a:t>
            </a:r>
          </a:p>
        </p:txBody>
      </p:sp>
      <p:sp>
        <p:nvSpPr>
          <p:cNvPr id="20" name="Text Placeholder 10">
            <a:extLst>
              <a:ext uri="{FF2B5EF4-FFF2-40B4-BE49-F238E27FC236}">
                <a16:creationId xmlns:a16="http://schemas.microsoft.com/office/drawing/2014/main" id="{C39F248D-01B4-40EE-B483-E8E81806DFBE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1969915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MM</a:t>
            </a:r>
          </a:p>
        </p:txBody>
      </p:sp>
      <p:sp>
        <p:nvSpPr>
          <p:cNvPr id="21" name="Text Placeholder 10">
            <a:extLst>
              <a:ext uri="{FF2B5EF4-FFF2-40B4-BE49-F238E27FC236}">
                <a16:creationId xmlns:a16="http://schemas.microsoft.com/office/drawing/2014/main" id="{1D0F1859-7A34-42DF-873E-2CF864E4C4BE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2757602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MM</a:t>
            </a:r>
          </a:p>
        </p:txBody>
      </p:sp>
      <p:sp>
        <p:nvSpPr>
          <p:cNvPr id="22" name="Text Placeholder 10">
            <a:extLst>
              <a:ext uri="{FF2B5EF4-FFF2-40B4-BE49-F238E27FC236}">
                <a16:creationId xmlns:a16="http://schemas.microsoft.com/office/drawing/2014/main" id="{6EB397AF-B5C1-40FE-86D4-BA660E4C6E46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3545289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MM</a:t>
            </a:r>
          </a:p>
        </p:txBody>
      </p:sp>
      <p:sp>
        <p:nvSpPr>
          <p:cNvPr id="23" name="Text Placeholder 10">
            <a:extLst>
              <a:ext uri="{FF2B5EF4-FFF2-40B4-BE49-F238E27FC236}">
                <a16:creationId xmlns:a16="http://schemas.microsoft.com/office/drawing/2014/main" id="{AF1343D5-DC0F-4C7E-967F-CFC300A2C807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4332976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MM</a:t>
            </a:r>
          </a:p>
        </p:txBody>
      </p:sp>
      <p:sp>
        <p:nvSpPr>
          <p:cNvPr id="24" name="Text Placeholder 10">
            <a:extLst>
              <a:ext uri="{FF2B5EF4-FFF2-40B4-BE49-F238E27FC236}">
                <a16:creationId xmlns:a16="http://schemas.microsoft.com/office/drawing/2014/main" id="{9AD688A5-D2DF-4FC3-8171-FAEA8C4F5566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5120663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MM</a:t>
            </a:r>
          </a:p>
        </p:txBody>
      </p:sp>
      <p:sp>
        <p:nvSpPr>
          <p:cNvPr id="25" name="Text Placeholder 10">
            <a:extLst>
              <a:ext uri="{FF2B5EF4-FFF2-40B4-BE49-F238E27FC236}">
                <a16:creationId xmlns:a16="http://schemas.microsoft.com/office/drawing/2014/main" id="{EA05A5D4-01B0-4932-B03E-571986E282EA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5908350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MM</a:t>
            </a:r>
          </a:p>
        </p:txBody>
      </p:sp>
      <p:sp>
        <p:nvSpPr>
          <p:cNvPr id="26" name="Text Placeholder 10">
            <a:extLst>
              <a:ext uri="{FF2B5EF4-FFF2-40B4-BE49-F238E27FC236}">
                <a16:creationId xmlns:a16="http://schemas.microsoft.com/office/drawing/2014/main" id="{72A84601-CD4F-49ED-8D51-CEF032363058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6696037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MM</a:t>
            </a:r>
          </a:p>
        </p:txBody>
      </p:sp>
      <p:sp>
        <p:nvSpPr>
          <p:cNvPr id="28" name="Text Placeholder 10">
            <a:extLst>
              <a:ext uri="{FF2B5EF4-FFF2-40B4-BE49-F238E27FC236}">
                <a16:creationId xmlns:a16="http://schemas.microsoft.com/office/drawing/2014/main" id="{DFC05EC7-9D6C-486B-9E2F-D3612013C0A1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7483724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MM</a:t>
            </a:r>
          </a:p>
        </p:txBody>
      </p:sp>
      <p:sp>
        <p:nvSpPr>
          <p:cNvPr id="29" name="Text Placeholder 10">
            <a:extLst>
              <a:ext uri="{FF2B5EF4-FFF2-40B4-BE49-F238E27FC236}">
                <a16:creationId xmlns:a16="http://schemas.microsoft.com/office/drawing/2014/main" id="{98F455FB-241B-4E1F-B581-FA6CBA239545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8271411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MM</a:t>
            </a:r>
          </a:p>
        </p:txBody>
      </p:sp>
      <p:sp>
        <p:nvSpPr>
          <p:cNvPr id="27" name="Text Placeholder 10">
            <a:extLst>
              <a:ext uri="{FF2B5EF4-FFF2-40B4-BE49-F238E27FC236}">
                <a16:creationId xmlns:a16="http://schemas.microsoft.com/office/drawing/2014/main" id="{C49FB196-753D-4A12-9460-57D8AB4B540B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9059098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MM</a:t>
            </a:r>
          </a:p>
        </p:txBody>
      </p:sp>
      <p:sp>
        <p:nvSpPr>
          <p:cNvPr id="30" name="Text Placeholder 10">
            <a:extLst>
              <a:ext uri="{FF2B5EF4-FFF2-40B4-BE49-F238E27FC236}">
                <a16:creationId xmlns:a16="http://schemas.microsoft.com/office/drawing/2014/main" id="{9E38664A-8108-4E24-800B-3C32ADA43978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9846785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MM</a:t>
            </a:r>
          </a:p>
        </p:txBody>
      </p:sp>
      <p:sp>
        <p:nvSpPr>
          <p:cNvPr id="31" name="Text Placeholder 10">
            <a:extLst>
              <a:ext uri="{FF2B5EF4-FFF2-40B4-BE49-F238E27FC236}">
                <a16:creationId xmlns:a16="http://schemas.microsoft.com/office/drawing/2014/main" id="{2908458B-A3ED-4855-9E08-108D7C4A8D36}"/>
              </a:ext>
            </a:extLst>
          </p:cNvPr>
          <p:cNvSpPr>
            <a:spLocks noGrp="1"/>
          </p:cNvSpPr>
          <p:nvPr>
            <p:ph type="body" sz="quarter" idx="58" hasCustomPrompt="1"/>
          </p:nvPr>
        </p:nvSpPr>
        <p:spPr>
          <a:xfrm>
            <a:off x="10634472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MM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FA35437-CCDE-4D92-B879-F23B329C8E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29640" y="4034785"/>
            <a:ext cx="10332720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6" name="Date Placeholder 2">
            <a:extLst>
              <a:ext uri="{FF2B5EF4-FFF2-40B4-BE49-F238E27FC236}">
                <a16:creationId xmlns:a16="http://schemas.microsoft.com/office/drawing/2014/main" id="{1CDC588F-73BC-4108-974B-0EAAB8213CE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en-GB" noProof="0"/>
              <a:t>20XX</a:t>
            </a:r>
          </a:p>
        </p:txBody>
      </p:sp>
      <p:sp>
        <p:nvSpPr>
          <p:cNvPr id="37" name="Footer Placeholder 3">
            <a:extLst>
              <a:ext uri="{FF2B5EF4-FFF2-40B4-BE49-F238E27FC236}">
                <a16:creationId xmlns:a16="http://schemas.microsoft.com/office/drawing/2014/main" id="{B2AC1EB2-9B8F-4077-8B66-64F9549F2C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en-GB" noProof="0"/>
              <a:t>Pitch Deck</a:t>
            </a:r>
          </a:p>
        </p:txBody>
      </p:sp>
      <p:sp>
        <p:nvSpPr>
          <p:cNvPr id="38" name="Slide Number Placeholder 4">
            <a:extLst>
              <a:ext uri="{FF2B5EF4-FFF2-40B4-BE49-F238E27FC236}">
                <a16:creationId xmlns:a16="http://schemas.microsoft.com/office/drawing/2014/main" id="{28DE3E33-346A-45AF-B164-CB5DF04FA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0563234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rt Ar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5C4E19-B78B-4E39-B661-7E6A2E6C50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rtlCol="0">
            <a:normAutofit/>
          </a:bodyPr>
          <a:lstStyle>
            <a:lvl1pPr algn="ctr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en-GB" noProof="0"/>
              <a:t>CLICK TO EDIT MASTER TITLE STYLE</a:t>
            </a:r>
          </a:p>
        </p:txBody>
      </p:sp>
      <p:sp>
        <p:nvSpPr>
          <p:cNvPr id="7" name="SmartArt Placeholder 6">
            <a:extLst>
              <a:ext uri="{FF2B5EF4-FFF2-40B4-BE49-F238E27FC236}">
                <a16:creationId xmlns:a16="http://schemas.microsoft.com/office/drawing/2014/main" id="{156CA116-0F6E-4EE9-B34F-03BA07161A7A}"/>
              </a:ext>
            </a:extLst>
          </p:cNvPr>
          <p:cNvSpPr>
            <a:spLocks noGrp="1"/>
          </p:cNvSpPr>
          <p:nvPr>
            <p:ph type="dgm" sz="quarter" idx="15"/>
          </p:nvPr>
        </p:nvSpPr>
        <p:spPr>
          <a:xfrm>
            <a:off x="838200" y="2139084"/>
            <a:ext cx="10515600" cy="3695338"/>
          </a:xfrm>
        </p:spPr>
        <p:txBody>
          <a:bodyPr rtlCol="0"/>
          <a:lstStyle/>
          <a:p>
            <a:pPr rtl="0"/>
            <a:r>
              <a:rPr lang="en-US" noProof="0"/>
              <a:t>Click icon to add SmartArt graphic</a:t>
            </a:r>
            <a:endParaRPr lang="en-GB" noProof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085D26-FA83-4414-959E-98936A772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en-GB" noProof="0"/>
              <a:t>20XX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B52E93-DE4C-4341-8D83-F0230E38B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en-GB" noProof="0"/>
              <a:t>Pitch Deck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6988B2D-0240-4256-8268-4B9FF1E723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V="1">
            <a:off x="0" y="0"/>
            <a:ext cx="2590800" cy="762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8EEAAE1-3D04-41C3-B2D2-B3BEF34C3B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>
            <a:off x="0" y="0"/>
            <a:ext cx="704850" cy="10279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467230-4A0F-4B18-8BA9-C3B2FDD59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35431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am Slide 4 Peopl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 rtlCol="0">
            <a:normAutofit/>
          </a:bodyPr>
          <a:lstStyle>
            <a:lvl1pPr algn="ctr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en-GB" noProof="0"/>
              <a:t>CLICK TO EDIT MASTER TITLE STYLE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0BDE76A-30A6-4268-9656-28A484C3DCC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487181" y="2886074"/>
            <a:ext cx="1845511" cy="1845511"/>
          </a:xfrm>
          <a:solidFill>
            <a:schemeClr val="bg1">
              <a:lumMod val="95000"/>
            </a:schemeClr>
          </a:solidFill>
        </p:spPr>
        <p:txBody>
          <a:bodyPr rtlCol="0"/>
          <a:lstStyle/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311558" y="5084524"/>
            <a:ext cx="2196619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/>
              <a:t>CLICK TO EDIT</a:t>
            </a:r>
          </a:p>
        </p:txBody>
      </p:sp>
      <p:sp>
        <p:nvSpPr>
          <p:cNvPr id="26" name="Text Placeholder 2">
            <a:extLst>
              <a:ext uri="{FF2B5EF4-FFF2-40B4-BE49-F238E27FC236}">
                <a16:creationId xmlns:a16="http://schemas.microsoft.com/office/drawing/2014/main" id="{A02C0876-23F7-41FA-9AC9-721097D1A3CD}"/>
              </a:ext>
            </a:extLst>
          </p:cNvPr>
          <p:cNvSpPr>
            <a:spLocks noGrp="1"/>
          </p:cNvSpPr>
          <p:nvPr>
            <p:ph type="body" idx="21" hasCustomPrompt="1"/>
          </p:nvPr>
        </p:nvSpPr>
        <p:spPr>
          <a:xfrm>
            <a:off x="1487181" y="5464114"/>
            <a:ext cx="1845511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/>
              <a:t>CLICK TO EDIT</a:t>
            </a:r>
          </a:p>
        </p:txBody>
      </p:sp>
      <p:sp>
        <p:nvSpPr>
          <p:cNvPr id="17" name="Picture Placeholder 10">
            <a:extLst>
              <a:ext uri="{FF2B5EF4-FFF2-40B4-BE49-F238E27FC236}">
                <a16:creationId xmlns:a16="http://schemas.microsoft.com/office/drawing/2014/main" id="{C4CA5C9C-91D5-44B1-A82A-A49732B4691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836914" y="2886074"/>
            <a:ext cx="1845511" cy="1845511"/>
          </a:xfrm>
          <a:solidFill>
            <a:schemeClr val="bg1">
              <a:lumMod val="95000"/>
            </a:schemeClr>
          </a:solidFill>
        </p:spPr>
        <p:txBody>
          <a:bodyPr rtlCol="0"/>
          <a:lstStyle/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572D0301-10F1-41B4-BEF8-C53FA4D66214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3707607" y="5099206"/>
            <a:ext cx="2145049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/>
              <a:t>CLICK TO EDIT</a:t>
            </a:r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7ADEB263-F204-4A78-A5E0-7361EFE0B921}"/>
              </a:ext>
            </a:extLst>
          </p:cNvPr>
          <p:cNvSpPr>
            <a:spLocks noGrp="1"/>
          </p:cNvSpPr>
          <p:nvPr>
            <p:ph type="body" idx="22" hasCustomPrompt="1"/>
          </p:nvPr>
        </p:nvSpPr>
        <p:spPr>
          <a:xfrm>
            <a:off x="3836913" y="5478796"/>
            <a:ext cx="1855949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/>
              <a:t>CLICK TO EDIT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4EBC7D6F-397D-4C5A-AA62-F683F88531A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327578" y="2886074"/>
            <a:ext cx="1845511" cy="1845511"/>
          </a:xfrm>
          <a:solidFill>
            <a:schemeClr val="bg1">
              <a:lumMod val="95000"/>
            </a:schemeClr>
          </a:solidFill>
        </p:spPr>
        <p:txBody>
          <a:bodyPr rtlCol="0"/>
          <a:lstStyle/>
          <a:p>
            <a:pPr lvl="1"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E767B9DE-7410-43CC-90CF-52D67EF03D48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6198271" y="5099206"/>
            <a:ext cx="2132985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/>
              <a:t>CLICK TO EDIT</a:t>
            </a:r>
          </a:p>
        </p:txBody>
      </p:sp>
      <p:sp>
        <p:nvSpPr>
          <p:cNvPr id="28" name="Text Placeholder 2">
            <a:extLst>
              <a:ext uri="{FF2B5EF4-FFF2-40B4-BE49-F238E27FC236}">
                <a16:creationId xmlns:a16="http://schemas.microsoft.com/office/drawing/2014/main" id="{103678F5-B025-46E2-BD45-E77861487165}"/>
              </a:ext>
            </a:extLst>
          </p:cNvPr>
          <p:cNvSpPr>
            <a:spLocks noGrp="1"/>
          </p:cNvSpPr>
          <p:nvPr>
            <p:ph type="body" idx="23" hasCustomPrompt="1"/>
          </p:nvPr>
        </p:nvSpPr>
        <p:spPr>
          <a:xfrm>
            <a:off x="6327577" y="5478796"/>
            <a:ext cx="1845511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/>
              <a:t>CLICK TO EDIT</a:t>
            </a:r>
          </a:p>
        </p:txBody>
      </p:sp>
      <p:sp>
        <p:nvSpPr>
          <p:cNvPr id="19" name="Picture Placeholder 10">
            <a:extLst>
              <a:ext uri="{FF2B5EF4-FFF2-40B4-BE49-F238E27FC236}">
                <a16:creationId xmlns:a16="http://schemas.microsoft.com/office/drawing/2014/main" id="{92E6B581-A522-4758-A9A4-8B9C7B860CF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747458" y="2886074"/>
            <a:ext cx="1845511" cy="1845511"/>
          </a:xfrm>
          <a:solidFill>
            <a:schemeClr val="bg1">
              <a:lumMod val="95000"/>
            </a:schemeClr>
          </a:solidFill>
        </p:spPr>
        <p:txBody>
          <a:bodyPr rtlCol="0"/>
          <a:lstStyle/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E13DFE1F-4534-4828-990E-B052F51FC65C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8618152" y="5084524"/>
            <a:ext cx="2132984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/>
              <a:t>CLICK TO EDIT</a:t>
            </a:r>
          </a:p>
        </p:txBody>
      </p:sp>
      <p:sp>
        <p:nvSpPr>
          <p:cNvPr id="29" name="Text Placeholder 2">
            <a:extLst>
              <a:ext uri="{FF2B5EF4-FFF2-40B4-BE49-F238E27FC236}">
                <a16:creationId xmlns:a16="http://schemas.microsoft.com/office/drawing/2014/main" id="{7E3F385B-4DD9-4F3C-A02B-179B9FA61292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8747458" y="5464114"/>
            <a:ext cx="184551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/>
              <a:t>CLICK TO EDIT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E4B72DA-52CB-4D39-A342-8857B4D959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 flipH="1" flipV="1">
            <a:off x="7334250" y="0"/>
            <a:ext cx="4857750" cy="762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1D9BCDA-DFB7-41A4-A7C7-CEE86CEDCB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1487150" y="0"/>
            <a:ext cx="704850" cy="17240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en-GB" noProof="0"/>
              <a:t>20XX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en-GB" noProof="0"/>
              <a:t>Pitch Deck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5623728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2" pos="936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am Slide 8 Peop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 rtlCol="0">
            <a:normAutofit/>
          </a:bodyPr>
          <a:lstStyle>
            <a:lvl1pPr algn="ctr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en-GB" noProof="0"/>
              <a:t>CLICK TO EDIT MASTER TITLE STYLE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0BDE76A-30A6-4268-9656-28A484C3DCC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877176" y="2428875"/>
            <a:ext cx="1066800" cy="1066800"/>
          </a:xfrm>
          <a:solidFill>
            <a:schemeClr val="tx1"/>
          </a:solidFill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900">
                <a:solidFill>
                  <a:schemeClr val="bg1"/>
                </a:solidFill>
              </a:defRPr>
            </a:lvl1pPr>
          </a:lstStyle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500168" y="3654378"/>
            <a:ext cx="182880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/>
              <a:t>CLICK TO EDIT</a:t>
            </a:r>
          </a:p>
        </p:txBody>
      </p:sp>
      <p:sp>
        <p:nvSpPr>
          <p:cNvPr id="26" name="Text Placeholder 2">
            <a:extLst>
              <a:ext uri="{FF2B5EF4-FFF2-40B4-BE49-F238E27FC236}">
                <a16:creationId xmlns:a16="http://schemas.microsoft.com/office/drawing/2014/main" id="{A02C0876-23F7-41FA-9AC9-721097D1A3CD}"/>
              </a:ext>
            </a:extLst>
          </p:cNvPr>
          <p:cNvSpPr>
            <a:spLocks noGrp="1"/>
          </p:cNvSpPr>
          <p:nvPr>
            <p:ph type="body" idx="21" hasCustomPrompt="1"/>
          </p:nvPr>
        </p:nvSpPr>
        <p:spPr>
          <a:xfrm>
            <a:off x="1390120" y="3782039"/>
            <a:ext cx="2057400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/>
              <a:t>CLICK TO EDIT</a:t>
            </a:r>
          </a:p>
        </p:txBody>
      </p:sp>
      <p:sp>
        <p:nvSpPr>
          <p:cNvPr id="17" name="Picture Placeholder 10">
            <a:extLst>
              <a:ext uri="{FF2B5EF4-FFF2-40B4-BE49-F238E27FC236}">
                <a16:creationId xmlns:a16="http://schemas.microsoft.com/office/drawing/2014/main" id="{C4CA5C9C-91D5-44B1-A82A-A49732B4691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26270" y="2428875"/>
            <a:ext cx="1066800" cy="1066800"/>
          </a:xfrm>
          <a:solidFill>
            <a:schemeClr val="tx1"/>
          </a:solidFill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900">
                <a:solidFill>
                  <a:schemeClr val="bg1"/>
                </a:solidFill>
              </a:defRPr>
            </a:lvl1pPr>
          </a:lstStyle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572D0301-10F1-41B4-BEF8-C53FA4D66214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3849262" y="3669060"/>
            <a:ext cx="182880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/>
              <a:t>CLICK TO EDIT</a:t>
            </a:r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7ADEB263-F204-4A78-A5E0-7361EFE0B921}"/>
              </a:ext>
            </a:extLst>
          </p:cNvPr>
          <p:cNvSpPr>
            <a:spLocks noGrp="1"/>
          </p:cNvSpPr>
          <p:nvPr>
            <p:ph type="body" idx="22" hasCustomPrompt="1"/>
          </p:nvPr>
        </p:nvSpPr>
        <p:spPr>
          <a:xfrm>
            <a:off x="3739214" y="3796721"/>
            <a:ext cx="2057400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/>
              <a:t>CLICK TO EDIT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4EBC7D6F-397D-4C5A-AA62-F683F88531A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716934" y="2428875"/>
            <a:ext cx="1066800" cy="1066800"/>
          </a:xfrm>
          <a:solidFill>
            <a:schemeClr val="tx1"/>
          </a:solidFill>
        </p:spPr>
        <p:txBody>
          <a:bodyPr rtlCol="0">
            <a:normAutofit/>
          </a:bodyPr>
          <a:lstStyle>
            <a:lvl1pPr marL="0" indent="0">
              <a:buNone/>
              <a:defRPr sz="900">
                <a:solidFill>
                  <a:schemeClr val="bg1"/>
                </a:solidFill>
              </a:defRPr>
            </a:lvl1pPr>
            <a:lvl2pPr marL="457200" indent="0">
              <a:lnSpc>
                <a:spcPct val="100000"/>
              </a:lnSpc>
              <a:buNone/>
              <a:defRPr sz="900">
                <a:solidFill>
                  <a:schemeClr val="bg1"/>
                </a:solidFill>
              </a:defRPr>
            </a:lvl2pPr>
          </a:lstStyle>
          <a:p>
            <a:pPr lvl="0"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E767B9DE-7410-43CC-90CF-52D67EF03D48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6339926" y="3669060"/>
            <a:ext cx="182880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/>
              <a:t>CLICK TO EDIT</a:t>
            </a:r>
          </a:p>
        </p:txBody>
      </p:sp>
      <p:sp>
        <p:nvSpPr>
          <p:cNvPr id="28" name="Text Placeholder 2">
            <a:extLst>
              <a:ext uri="{FF2B5EF4-FFF2-40B4-BE49-F238E27FC236}">
                <a16:creationId xmlns:a16="http://schemas.microsoft.com/office/drawing/2014/main" id="{103678F5-B025-46E2-BD45-E77861487165}"/>
              </a:ext>
            </a:extLst>
          </p:cNvPr>
          <p:cNvSpPr>
            <a:spLocks noGrp="1"/>
          </p:cNvSpPr>
          <p:nvPr>
            <p:ph type="body" idx="23" hasCustomPrompt="1"/>
          </p:nvPr>
        </p:nvSpPr>
        <p:spPr>
          <a:xfrm>
            <a:off x="6217963" y="3796721"/>
            <a:ext cx="2057400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/>
              <a:t>CLICK TO EDIT</a:t>
            </a:r>
          </a:p>
        </p:txBody>
      </p:sp>
      <p:sp>
        <p:nvSpPr>
          <p:cNvPr id="19" name="Picture Placeholder 10">
            <a:extLst>
              <a:ext uri="{FF2B5EF4-FFF2-40B4-BE49-F238E27FC236}">
                <a16:creationId xmlns:a16="http://schemas.microsoft.com/office/drawing/2014/main" id="{92E6B581-A522-4758-A9A4-8B9C7B860CF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136814" y="2428875"/>
            <a:ext cx="1066800" cy="1066800"/>
          </a:xfrm>
          <a:solidFill>
            <a:schemeClr val="tx1"/>
          </a:solidFill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900">
                <a:solidFill>
                  <a:schemeClr val="bg1"/>
                </a:solidFill>
              </a:defRPr>
            </a:lvl1pPr>
          </a:lstStyle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E13DFE1F-4534-4828-990E-B052F51FC65C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8759806" y="3654378"/>
            <a:ext cx="182880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/>
              <a:t>CLICK TO EDIT</a:t>
            </a:r>
          </a:p>
        </p:txBody>
      </p:sp>
      <p:sp>
        <p:nvSpPr>
          <p:cNvPr id="29" name="Text Placeholder 2">
            <a:extLst>
              <a:ext uri="{FF2B5EF4-FFF2-40B4-BE49-F238E27FC236}">
                <a16:creationId xmlns:a16="http://schemas.microsoft.com/office/drawing/2014/main" id="{7E3F385B-4DD9-4F3C-A02B-179B9FA61292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8634432" y="3782039"/>
            <a:ext cx="2057400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/>
              <a:t>CLICK TO EDIT</a:t>
            </a:r>
          </a:p>
        </p:txBody>
      </p:sp>
      <p:sp>
        <p:nvSpPr>
          <p:cNvPr id="55" name="Picture Placeholder 10">
            <a:extLst>
              <a:ext uri="{FF2B5EF4-FFF2-40B4-BE49-F238E27FC236}">
                <a16:creationId xmlns:a16="http://schemas.microsoft.com/office/drawing/2014/main" id="{1EBAEB1D-A7F9-4F90-B642-4277D3802BAB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1877176" y="4287711"/>
            <a:ext cx="1066800" cy="1066800"/>
          </a:xfrm>
          <a:solidFill>
            <a:schemeClr val="tx1"/>
          </a:solidFill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900">
                <a:solidFill>
                  <a:schemeClr val="bg1"/>
                </a:solidFill>
              </a:defRPr>
            </a:lvl1pPr>
          </a:lstStyle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54" name="Text Placeholder 2">
            <a:extLst>
              <a:ext uri="{FF2B5EF4-FFF2-40B4-BE49-F238E27FC236}">
                <a16:creationId xmlns:a16="http://schemas.microsoft.com/office/drawing/2014/main" id="{22930C5B-603C-494E-A467-8B394D01D406}"/>
              </a:ext>
            </a:extLst>
          </p:cNvPr>
          <p:cNvSpPr>
            <a:spLocks noGrp="1"/>
          </p:cNvSpPr>
          <p:nvPr>
            <p:ph type="body" idx="25" hasCustomPrompt="1"/>
          </p:nvPr>
        </p:nvSpPr>
        <p:spPr>
          <a:xfrm>
            <a:off x="1500168" y="5513214"/>
            <a:ext cx="182880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/>
              <a:t>CLICK TO EDIT</a:t>
            </a:r>
          </a:p>
        </p:txBody>
      </p:sp>
      <p:sp>
        <p:nvSpPr>
          <p:cNvPr id="62" name="Text Placeholder 2">
            <a:extLst>
              <a:ext uri="{FF2B5EF4-FFF2-40B4-BE49-F238E27FC236}">
                <a16:creationId xmlns:a16="http://schemas.microsoft.com/office/drawing/2014/main" id="{540C455F-A23B-493F-B95E-AB485D91DA6A}"/>
              </a:ext>
            </a:extLst>
          </p:cNvPr>
          <p:cNvSpPr>
            <a:spLocks noGrp="1"/>
          </p:cNvSpPr>
          <p:nvPr>
            <p:ph type="body" idx="33" hasCustomPrompt="1"/>
          </p:nvPr>
        </p:nvSpPr>
        <p:spPr>
          <a:xfrm>
            <a:off x="1390120" y="5640875"/>
            <a:ext cx="2057400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/>
              <a:t>CLICK TO EDIT</a:t>
            </a:r>
          </a:p>
        </p:txBody>
      </p:sp>
      <p:sp>
        <p:nvSpPr>
          <p:cNvPr id="56" name="Picture Placeholder 10">
            <a:extLst>
              <a:ext uri="{FF2B5EF4-FFF2-40B4-BE49-F238E27FC236}">
                <a16:creationId xmlns:a16="http://schemas.microsoft.com/office/drawing/2014/main" id="{9461A69E-14C8-4325-89AF-D4257C1C05BA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226270" y="4287711"/>
            <a:ext cx="1066800" cy="1066800"/>
          </a:xfrm>
          <a:solidFill>
            <a:schemeClr val="tx1"/>
          </a:solidFill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900">
                <a:solidFill>
                  <a:schemeClr val="bg1"/>
                </a:solidFill>
              </a:defRPr>
            </a:lvl1pPr>
          </a:lstStyle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59" name="Text Placeholder 2">
            <a:extLst>
              <a:ext uri="{FF2B5EF4-FFF2-40B4-BE49-F238E27FC236}">
                <a16:creationId xmlns:a16="http://schemas.microsoft.com/office/drawing/2014/main" id="{6D1C374C-DAF7-40EF-B279-4EC7A2AFE6A2}"/>
              </a:ext>
            </a:extLst>
          </p:cNvPr>
          <p:cNvSpPr>
            <a:spLocks noGrp="1"/>
          </p:cNvSpPr>
          <p:nvPr>
            <p:ph type="body" idx="30" hasCustomPrompt="1"/>
          </p:nvPr>
        </p:nvSpPr>
        <p:spPr>
          <a:xfrm>
            <a:off x="3849262" y="5527896"/>
            <a:ext cx="182880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/>
              <a:t>CLICK TO EDIT</a:t>
            </a:r>
          </a:p>
        </p:txBody>
      </p:sp>
      <p:sp>
        <p:nvSpPr>
          <p:cNvPr id="63" name="Text Placeholder 2">
            <a:extLst>
              <a:ext uri="{FF2B5EF4-FFF2-40B4-BE49-F238E27FC236}">
                <a16:creationId xmlns:a16="http://schemas.microsoft.com/office/drawing/2014/main" id="{421FF438-E4E8-4643-BCB3-4A1C12429042}"/>
              </a:ext>
            </a:extLst>
          </p:cNvPr>
          <p:cNvSpPr>
            <a:spLocks noGrp="1"/>
          </p:cNvSpPr>
          <p:nvPr>
            <p:ph type="body" idx="34" hasCustomPrompt="1"/>
          </p:nvPr>
        </p:nvSpPr>
        <p:spPr>
          <a:xfrm>
            <a:off x="3739214" y="5655557"/>
            <a:ext cx="2057400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/>
              <a:t>CLICK TO EDIT</a:t>
            </a:r>
          </a:p>
        </p:txBody>
      </p:sp>
      <p:sp>
        <p:nvSpPr>
          <p:cNvPr id="57" name="Picture Placeholder 10">
            <a:extLst>
              <a:ext uri="{FF2B5EF4-FFF2-40B4-BE49-F238E27FC236}">
                <a16:creationId xmlns:a16="http://schemas.microsoft.com/office/drawing/2014/main" id="{0FB38616-82FB-4DAD-A82E-3777ACB41148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6716934" y="4287711"/>
            <a:ext cx="1066800" cy="1066800"/>
          </a:xfrm>
          <a:solidFill>
            <a:schemeClr val="tx1"/>
          </a:solidFill>
        </p:spPr>
        <p:txBody>
          <a:bodyPr rtlCol="0">
            <a:normAutofit/>
          </a:bodyPr>
          <a:lstStyle>
            <a:lvl1pPr marL="0" indent="0">
              <a:buNone/>
              <a:defRPr sz="900">
                <a:solidFill>
                  <a:schemeClr val="bg1"/>
                </a:solidFill>
              </a:defRPr>
            </a:lvl1pPr>
            <a:lvl2pPr marL="457200" indent="0">
              <a:lnSpc>
                <a:spcPct val="100000"/>
              </a:lnSpc>
              <a:buNone/>
              <a:defRPr sz="900">
                <a:solidFill>
                  <a:schemeClr val="bg1"/>
                </a:solidFill>
              </a:defRPr>
            </a:lvl2pPr>
          </a:lstStyle>
          <a:p>
            <a:pPr lvl="0"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60" name="Text Placeholder 2">
            <a:extLst>
              <a:ext uri="{FF2B5EF4-FFF2-40B4-BE49-F238E27FC236}">
                <a16:creationId xmlns:a16="http://schemas.microsoft.com/office/drawing/2014/main" id="{D4FEDD19-A7BA-45BB-93A0-F1E896C9F26D}"/>
              </a:ext>
            </a:extLst>
          </p:cNvPr>
          <p:cNvSpPr>
            <a:spLocks noGrp="1"/>
          </p:cNvSpPr>
          <p:nvPr>
            <p:ph type="body" idx="31" hasCustomPrompt="1"/>
          </p:nvPr>
        </p:nvSpPr>
        <p:spPr>
          <a:xfrm>
            <a:off x="6339926" y="5527896"/>
            <a:ext cx="182880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/>
              <a:t>CLICK TO EDIT</a:t>
            </a:r>
          </a:p>
        </p:txBody>
      </p:sp>
      <p:sp>
        <p:nvSpPr>
          <p:cNvPr id="64" name="Text Placeholder 2">
            <a:extLst>
              <a:ext uri="{FF2B5EF4-FFF2-40B4-BE49-F238E27FC236}">
                <a16:creationId xmlns:a16="http://schemas.microsoft.com/office/drawing/2014/main" id="{A12F0175-7AEE-46B1-9590-D4A427680DC7}"/>
              </a:ext>
            </a:extLst>
          </p:cNvPr>
          <p:cNvSpPr>
            <a:spLocks noGrp="1"/>
          </p:cNvSpPr>
          <p:nvPr>
            <p:ph type="body" idx="35" hasCustomPrompt="1"/>
          </p:nvPr>
        </p:nvSpPr>
        <p:spPr>
          <a:xfrm>
            <a:off x="6229878" y="5655557"/>
            <a:ext cx="2057400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/>
              <a:t>CLICK TO EDIT</a:t>
            </a:r>
          </a:p>
        </p:txBody>
      </p:sp>
      <p:sp>
        <p:nvSpPr>
          <p:cNvPr id="58" name="Picture Placeholder 10">
            <a:extLst>
              <a:ext uri="{FF2B5EF4-FFF2-40B4-BE49-F238E27FC236}">
                <a16:creationId xmlns:a16="http://schemas.microsoft.com/office/drawing/2014/main" id="{622ED9F4-EB9B-4588-8501-BFECB846EE73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9136814" y="4287711"/>
            <a:ext cx="1066800" cy="1066800"/>
          </a:xfrm>
          <a:solidFill>
            <a:schemeClr val="tx1"/>
          </a:solidFill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900">
                <a:solidFill>
                  <a:schemeClr val="bg1"/>
                </a:solidFill>
              </a:defRPr>
            </a:lvl1pPr>
          </a:lstStyle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61" name="Text Placeholder 2">
            <a:extLst>
              <a:ext uri="{FF2B5EF4-FFF2-40B4-BE49-F238E27FC236}">
                <a16:creationId xmlns:a16="http://schemas.microsoft.com/office/drawing/2014/main" id="{5026D39F-46AB-4680-9A52-F367344A3531}"/>
              </a:ext>
            </a:extLst>
          </p:cNvPr>
          <p:cNvSpPr>
            <a:spLocks noGrp="1"/>
          </p:cNvSpPr>
          <p:nvPr>
            <p:ph type="body" idx="32" hasCustomPrompt="1"/>
          </p:nvPr>
        </p:nvSpPr>
        <p:spPr>
          <a:xfrm>
            <a:off x="8759806" y="5513214"/>
            <a:ext cx="182880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/>
              <a:t>CLICK TO EDIT</a:t>
            </a:r>
          </a:p>
        </p:txBody>
      </p:sp>
      <p:sp>
        <p:nvSpPr>
          <p:cNvPr id="65" name="Text Placeholder 2">
            <a:extLst>
              <a:ext uri="{FF2B5EF4-FFF2-40B4-BE49-F238E27FC236}">
                <a16:creationId xmlns:a16="http://schemas.microsoft.com/office/drawing/2014/main" id="{04E11FE2-6320-4E8C-A5B3-8104AF329ADA}"/>
              </a:ext>
            </a:extLst>
          </p:cNvPr>
          <p:cNvSpPr>
            <a:spLocks noGrp="1"/>
          </p:cNvSpPr>
          <p:nvPr>
            <p:ph type="body" idx="36" hasCustomPrompt="1"/>
          </p:nvPr>
        </p:nvSpPr>
        <p:spPr>
          <a:xfrm>
            <a:off x="8634432" y="5640875"/>
            <a:ext cx="2057400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/>
              <a:t>CLICK TO EDIT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z="900">
                <a:solidFill>
                  <a:srgbClr val="898989"/>
                </a:solidFill>
              </a:defRPr>
            </a:lvl1pPr>
          </a:lstStyle>
          <a:p>
            <a:pPr rtl="0"/>
            <a:r>
              <a:rPr lang="en-GB" noProof="0"/>
              <a:t>20XX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sz="900">
                <a:solidFill>
                  <a:srgbClr val="898989"/>
                </a:solidFill>
              </a:defRPr>
            </a:lvl1pPr>
          </a:lstStyle>
          <a:p>
            <a:pPr rtl="0"/>
            <a:r>
              <a:rPr lang="en-GB" noProof="0"/>
              <a:t>Pitch Deck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sz="900">
                <a:solidFill>
                  <a:srgbClr val="898989"/>
                </a:solidFill>
              </a:defRPr>
            </a:lvl1pPr>
          </a:lstStyle>
          <a:p>
            <a:pPr rtl="0"/>
            <a:fld id="{B5CEABB6-07DC-46E8-9B57-56EC44A396E5}" type="slidenum">
              <a:rPr lang="en-GB" noProof="0" smtClean="0"/>
              <a:t>‹#›</a:t>
            </a:fld>
            <a:endParaRPr lang="en-GB" noProof="0"/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B0DFD584-E5CF-41EF-B51E-679CE22DDF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473953"/>
            <a:ext cx="2057400" cy="1647825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E5C02DDF-25A6-42C7-9525-F279CE2095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049000" y="5180889"/>
            <a:ext cx="11430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909553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ndin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63D7850-C2A6-43CE-BBE4-8E81A0A59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>
            <a:off x="0" y="0"/>
            <a:ext cx="1238250" cy="1328057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BAD3E03-2E3B-440C-9105-6F9D33006D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>
            <a:off x="0" y="0"/>
            <a:ext cx="3790950" cy="89217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 rtlCol="0">
            <a:normAutofit/>
          </a:bodyPr>
          <a:lstStyle>
            <a:lvl1pPr algn="ctr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en-GB" noProof="0"/>
              <a:t>CLICK TO EDIT MASTER TITLE STYLE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319EE98D-9541-4F21-8952-3026DEF75EC4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1075447" y="2118642"/>
            <a:ext cx="1856232" cy="1664208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 rtl="0"/>
            <a:r>
              <a:rPr lang="en-GB" noProof="0"/>
              <a:t>Click to add content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8200" y="3788813"/>
            <a:ext cx="2330726" cy="804859"/>
          </a:xfrm>
        </p:spPr>
        <p:txBody>
          <a:bodyPr lIns="0" rIns="0" rtlCol="0" anchor="b">
            <a:noAutofit/>
          </a:bodyPr>
          <a:lstStyle>
            <a:lvl1pPr marL="0" indent="0" algn="ctr">
              <a:buNone/>
              <a:defRPr lang="en-US" sz="32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/>
              <a:t>#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E43D2F47-FAF2-42C2-967D-251DD4B940D7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838200" y="4464810"/>
            <a:ext cx="2330726" cy="438505"/>
          </a:xfrm>
        </p:spPr>
        <p:txBody>
          <a:bodyPr lIns="0" rIns="0" rtlCol="0" anchor="b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/>
              <a:t>CLICK TO EDIT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9B20CF-6B91-4562-B799-0ABDAEBC0D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200" y="5120722"/>
            <a:ext cx="2330726" cy="853167"/>
          </a:xfrm>
        </p:spPr>
        <p:txBody>
          <a:bodyPr lIns="0" rIns="0"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24" name="Content Placeholder 10">
            <a:extLst>
              <a:ext uri="{FF2B5EF4-FFF2-40B4-BE49-F238E27FC236}">
                <a16:creationId xmlns:a16="http://schemas.microsoft.com/office/drawing/2014/main" id="{AB843230-A4E3-4E21-AA93-998E28EB9018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3811391" y="2118642"/>
            <a:ext cx="1856232" cy="1664208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 rtl="0"/>
            <a:r>
              <a:rPr lang="en-GB" noProof="0"/>
              <a:t>Click to add content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74FC39-67F6-42EA-BCD1-F69AE2F0F22D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3562665" y="3788813"/>
            <a:ext cx="2342205" cy="804859"/>
          </a:xfrm>
        </p:spPr>
        <p:txBody>
          <a:bodyPr lIns="0" rIns="0" rtlCol="0" anchor="b">
            <a:noAutofit/>
          </a:bodyPr>
          <a:lstStyle>
            <a:lvl1pPr marL="0" indent="0" algn="ctr">
              <a:buNone/>
              <a:defRPr lang="en-US" sz="32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/>
              <a:t>#</a:t>
            </a:r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3322C250-87FC-4F14-A42C-FFDA120D0D6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562665" y="4464810"/>
            <a:ext cx="2342205" cy="438505"/>
          </a:xfrm>
        </p:spPr>
        <p:txBody>
          <a:bodyPr lIns="0" rIns="0" rtlCol="0" anchor="b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GB" noProof="0"/>
              <a:t>CLICK TO EDIT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36EE64B-44BF-4634-97BC-5ED74C6DF2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562665" y="5120722"/>
            <a:ext cx="2342205" cy="853167"/>
          </a:xfrm>
        </p:spPr>
        <p:txBody>
          <a:bodyPr lIns="0" rIns="0"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25" name="Content Placeholder 10">
            <a:extLst>
              <a:ext uri="{FF2B5EF4-FFF2-40B4-BE49-F238E27FC236}">
                <a16:creationId xmlns:a16="http://schemas.microsoft.com/office/drawing/2014/main" id="{3AE0369E-A275-4E5A-AE0F-B1F9A54DEDFC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524377" y="2118642"/>
            <a:ext cx="1856232" cy="1664208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 rtl="0"/>
            <a:r>
              <a:rPr lang="en-GB" noProof="0"/>
              <a:t>Click to add content</a:t>
            </a: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1F60A771-8BBC-4565-AB09-402DA7CB278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6298609" y="3788813"/>
            <a:ext cx="2330726" cy="804859"/>
          </a:xfrm>
        </p:spPr>
        <p:txBody>
          <a:bodyPr lIns="0" rIns="0" rtlCol="0" anchor="b">
            <a:noAutofit/>
          </a:bodyPr>
          <a:lstStyle>
            <a:lvl1pPr marL="0" indent="0" algn="ctr">
              <a:buNone/>
              <a:defRPr lang="en-US" sz="32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/>
              <a:t>#</a:t>
            </a:r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D3C675D6-83FA-4036-B516-098EDCAF2506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6298609" y="4464810"/>
            <a:ext cx="2330726" cy="438505"/>
          </a:xfrm>
        </p:spPr>
        <p:txBody>
          <a:bodyPr lIns="0" rIns="0" rtlCol="0" anchor="b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/>
              <a:t>CLICK TO EDIT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C464A9BD-B815-4632-8F54-6EB70E48BAFF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6298609" y="5120722"/>
            <a:ext cx="2330726" cy="853167"/>
          </a:xfrm>
        </p:spPr>
        <p:txBody>
          <a:bodyPr lIns="0" rIns="0"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26" name="Content Placeholder 10">
            <a:extLst>
              <a:ext uri="{FF2B5EF4-FFF2-40B4-BE49-F238E27FC236}">
                <a16:creationId xmlns:a16="http://schemas.microsoft.com/office/drawing/2014/main" id="{CCA3A81E-171B-4946-B8BA-B2F406CF0939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9260321" y="2118642"/>
            <a:ext cx="1856232" cy="1664208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 rtl="0"/>
            <a:r>
              <a:rPr lang="en-GB" noProof="0"/>
              <a:t>Click to add content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84A1E92D-A5BF-4268-BFF3-1418A1F03589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9023074" y="3788457"/>
            <a:ext cx="2330726" cy="804859"/>
          </a:xfrm>
        </p:spPr>
        <p:txBody>
          <a:bodyPr lIns="0" rIns="0" rtlCol="0" anchor="b">
            <a:noAutofit/>
          </a:bodyPr>
          <a:lstStyle>
            <a:lvl1pPr marL="0" indent="0" algn="ctr">
              <a:buNone/>
              <a:defRPr lang="en-US" sz="32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/>
              <a:t>#</a:t>
            </a:r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B6439AAC-8A96-4015-8A87-ED8DF7027B60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9023074" y="4464454"/>
            <a:ext cx="2330726" cy="438505"/>
          </a:xfrm>
        </p:spPr>
        <p:txBody>
          <a:bodyPr lIns="0" rIns="0" rtlCol="0" anchor="b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/>
              <a:t>CLICK TO EDIT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492F9083-A886-4EEB-94D6-1FAE6DC33000}"/>
              </a:ext>
            </a:extLst>
          </p:cNvPr>
          <p:cNvSpPr>
            <a:spLocks noGrp="1"/>
          </p:cNvSpPr>
          <p:nvPr>
            <p:ph sz="half" idx="16"/>
          </p:nvPr>
        </p:nvSpPr>
        <p:spPr>
          <a:xfrm>
            <a:off x="9023074" y="5120366"/>
            <a:ext cx="2330726" cy="853167"/>
          </a:xfrm>
        </p:spPr>
        <p:txBody>
          <a:bodyPr lIns="0" rIns="0"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en-GB" noProof="0"/>
              <a:t>20XX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en-GB" noProof="0"/>
              <a:t>Pitch Deck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3866963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A3821F-4537-4AE7-8829-C2E3AE60F6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76875" y="1671639"/>
            <a:ext cx="5111750" cy="1204912"/>
          </a:xfrm>
        </p:spPr>
        <p:txBody>
          <a:bodyPr rtlCol="0" anchor="b">
            <a:normAutofit/>
          </a:bodyPr>
          <a:lstStyle>
            <a:lvl1pPr>
              <a:defRPr lang="en-US" sz="2800" kern="1200" cap="all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en-GB" noProof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FD4279-EA62-4397-878A-73F4948DB1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76875" y="3682546"/>
            <a:ext cx="5111750" cy="1525588"/>
          </a:xfrm>
        </p:spPr>
        <p:txBody>
          <a:bodyPr rtlCol="0" anchor="b"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87F08D6-2CA7-4A5A-BE34-07113DCA535D}"/>
              </a:ext>
            </a:extLst>
          </p:cNvPr>
          <p:cNvCxnSpPr>
            <a:cxnSpLocks/>
          </p:cNvCxnSpPr>
          <p:nvPr/>
        </p:nvCxnSpPr>
        <p:spPr>
          <a:xfrm flipH="1" flipV="1">
            <a:off x="0" y="876300"/>
            <a:ext cx="4762500" cy="16287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768C87F-B9C3-4DFF-8454-F3F52CE4346B}"/>
              </a:ext>
            </a:extLst>
          </p:cNvPr>
          <p:cNvCxnSpPr>
            <a:cxnSpLocks/>
          </p:cNvCxnSpPr>
          <p:nvPr/>
        </p:nvCxnSpPr>
        <p:spPr>
          <a:xfrm flipH="1" flipV="1">
            <a:off x="2638425" y="0"/>
            <a:ext cx="2124076" cy="518636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71F34533-9677-48AF-9374-976825F4BB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en-GB" noProof="0"/>
              <a:t>20XX</a:t>
            </a:r>
          </a:p>
        </p:txBody>
      </p:sp>
      <p:sp>
        <p:nvSpPr>
          <p:cNvPr id="22" name="Footer Placeholder 7">
            <a:extLst>
              <a:ext uri="{FF2B5EF4-FFF2-40B4-BE49-F238E27FC236}">
                <a16:creationId xmlns:a16="http://schemas.microsoft.com/office/drawing/2014/main" id="{4FAB8A26-B99E-4F96-8327-A932A14F2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en-GB" noProof="0"/>
              <a:t>Pitch Deck</a:t>
            </a:r>
          </a:p>
        </p:txBody>
      </p:sp>
      <p:sp>
        <p:nvSpPr>
          <p:cNvPr id="24" name="Slide Number Placeholder 8">
            <a:extLst>
              <a:ext uri="{FF2B5EF4-FFF2-40B4-BE49-F238E27FC236}">
                <a16:creationId xmlns:a16="http://schemas.microsoft.com/office/drawing/2014/main" id="{EB0962D2-BCC3-48AB-A769-2A7327D291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6163167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0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genda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D514C6BF-376E-43E8-881D-2E767426990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18301" r="28341" b="23071"/>
          <a:stretch/>
        </p:blipFill>
        <p:spPr>
          <a:xfrm>
            <a:off x="5488815" y="0"/>
            <a:ext cx="6703185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F0A9B92-C2D0-466A-A680-A35832C452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33499" y="1020445"/>
            <a:ext cx="3171825" cy="1325563"/>
          </a:xfrm>
        </p:spPr>
        <p:txBody>
          <a:bodyPr rtlCol="0" anchor="b">
            <a:normAutofit/>
          </a:bodyPr>
          <a:lstStyle>
            <a:lvl1pPr>
              <a:defRPr sz="2800" spc="150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en-GB" noProof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A41CE6-5A88-4C5C-B2A4-6A5D2153B1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3499" y="2924175"/>
            <a:ext cx="3171825" cy="2519363"/>
          </a:xfrm>
        </p:spPr>
        <p:txBody>
          <a:bodyPr rtlCol="0">
            <a:normAutofit/>
          </a:bodyPr>
          <a:lstStyle>
            <a:lvl1pPr marL="0" indent="0">
              <a:lnSpc>
                <a:spcPct val="120000"/>
              </a:lnSpc>
              <a:spcBef>
                <a:spcPts val="1000"/>
              </a:spcBef>
              <a:buNone/>
              <a:defRPr sz="1400" baseline="0">
                <a:solidFill>
                  <a:schemeClr val="bg1"/>
                </a:solidFill>
              </a:defRPr>
            </a:lvl1pPr>
            <a:lvl2pPr marL="457200" indent="0">
              <a:lnSpc>
                <a:spcPct val="120000"/>
              </a:lnSpc>
              <a:spcBef>
                <a:spcPts val="1000"/>
              </a:spcBef>
              <a:buNone/>
              <a:defRPr sz="1400" baseline="0">
                <a:solidFill>
                  <a:schemeClr val="bg1"/>
                </a:solidFill>
              </a:defRPr>
            </a:lvl2pPr>
            <a:lvl3pPr marL="914400" indent="0">
              <a:lnSpc>
                <a:spcPct val="120000"/>
              </a:lnSpc>
              <a:spcBef>
                <a:spcPts val="1000"/>
              </a:spcBef>
              <a:buNone/>
              <a:defRPr sz="1400" baseline="0">
                <a:solidFill>
                  <a:schemeClr val="bg1"/>
                </a:solidFill>
              </a:defRPr>
            </a:lvl3pPr>
            <a:lvl4pPr marL="1371600" indent="0">
              <a:lnSpc>
                <a:spcPct val="120000"/>
              </a:lnSpc>
              <a:spcBef>
                <a:spcPts val="1000"/>
              </a:spcBef>
              <a:buNone/>
              <a:defRPr sz="1400" baseline="0">
                <a:solidFill>
                  <a:schemeClr val="bg1"/>
                </a:solidFill>
              </a:defRPr>
            </a:lvl4pPr>
            <a:lvl5pPr marL="1828800" indent="0">
              <a:lnSpc>
                <a:spcPct val="120000"/>
              </a:lnSpc>
              <a:spcBef>
                <a:spcPts val="1000"/>
              </a:spcBef>
              <a:buNone/>
              <a:defRPr sz="1400" baseline="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9F5093-3C53-4152-B8FE-0522E079526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33500" y="6356350"/>
            <a:ext cx="985157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en-GB" noProof="0"/>
              <a:t>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27F11D-8AF8-44D6-A48B-D8C7779B8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69886" y="6356349"/>
            <a:ext cx="2482842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en-GB" noProof="0"/>
              <a:t>Pitch Deck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8C0879-6B0F-4AF6-A997-EC61DA896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536305" y="6356350"/>
            <a:ext cx="987552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63127036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losing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B3628-62D7-4A6D-A79F-34DE91DBA31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67200" y="1615736"/>
            <a:ext cx="4179570" cy="1524735"/>
          </a:xfrm>
        </p:spPr>
        <p:txBody>
          <a:bodyPr rtlCol="0" anchor="b">
            <a:noAutofit/>
          </a:bodyPr>
          <a:lstStyle>
            <a:lvl1pPr algn="l">
              <a:defRPr sz="3200" spc="150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en-GB" noProof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457758-A125-4CEA-A3D5-CBD010417B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67200" y="3238103"/>
            <a:ext cx="4179570" cy="2004161"/>
          </a:xfrm>
        </p:spPr>
        <p:txBody>
          <a:bodyPr rtlCol="0">
            <a:normAutofit/>
          </a:bodyPr>
          <a:lstStyle>
            <a:lvl1pPr marL="0" indent="0" algn="l">
              <a:lnSpc>
                <a:spcPct val="150000"/>
              </a:lnSpc>
              <a:buNone/>
              <a:defRPr sz="1400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en-US" noProof="0"/>
              <a:t>Click to edit Master subtitle style</a:t>
            </a:r>
            <a:endParaRPr lang="en-GB" noProof="0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ED3361C9-310A-4255-A94E-B77588962D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3176938" cy="6858000"/>
          </a:xfrm>
          <a:prstGeom prst="rect">
            <a:avLst/>
          </a:prstGeom>
        </p:spPr>
      </p:pic>
      <p:sp>
        <p:nvSpPr>
          <p:cNvPr id="9" name="Date Placeholder 6">
            <a:extLst>
              <a:ext uri="{FF2B5EF4-FFF2-40B4-BE49-F238E27FC236}">
                <a16:creationId xmlns:a16="http://schemas.microsoft.com/office/drawing/2014/main" id="{BF358517-D7B7-40D0-A9D0-B650C80898A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67200" y="6356350"/>
            <a:ext cx="1774371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en-GB" noProof="0"/>
              <a:t>20XX</a:t>
            </a:r>
          </a:p>
        </p:txBody>
      </p:sp>
      <p:sp>
        <p:nvSpPr>
          <p:cNvPr id="10" name="Footer Placeholder 7">
            <a:extLst>
              <a:ext uri="{FF2B5EF4-FFF2-40B4-BE49-F238E27FC236}">
                <a16:creationId xmlns:a16="http://schemas.microsoft.com/office/drawing/2014/main" id="{6026D44C-0B39-4DE1-A0FC-5615DDAAE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479721" y="6356350"/>
            <a:ext cx="2661557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en-GB" noProof="0"/>
              <a:t>Pitch Deck</a:t>
            </a:r>
          </a:p>
        </p:txBody>
      </p:sp>
      <p:sp>
        <p:nvSpPr>
          <p:cNvPr id="11" name="Slide Number Placeholder 8">
            <a:extLst>
              <a:ext uri="{FF2B5EF4-FFF2-40B4-BE49-F238E27FC236}">
                <a16:creationId xmlns:a16="http://schemas.microsoft.com/office/drawing/2014/main" id="{0F8222B4-B618-42C4-8BDB-D2E4DF2F2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79428" y="6356350"/>
            <a:ext cx="1774371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4293551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raphic 10">
            <a:extLst>
              <a:ext uri="{FF2B5EF4-FFF2-40B4-BE49-F238E27FC236}">
                <a16:creationId xmlns:a16="http://schemas.microsoft.com/office/drawing/2014/main" id="{9D2AF524-D4B4-4A3A-9CE4-EDAFE1D5A3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113884" y="0"/>
            <a:ext cx="10078116" cy="6858000"/>
          </a:xfrm>
          <a:custGeom>
            <a:avLst/>
            <a:gdLst>
              <a:gd name="connsiteX0" fmla="*/ 3793236 w 10078116"/>
              <a:gd name="connsiteY0" fmla="*/ 6858000 h 6858000"/>
              <a:gd name="connsiteX1" fmla="*/ 0 w 10078116"/>
              <a:gd name="connsiteY1" fmla="*/ 0 h 6858000"/>
              <a:gd name="connsiteX2" fmla="*/ 10078116 w 10078116"/>
              <a:gd name="connsiteY2" fmla="*/ 0 h 6858000"/>
              <a:gd name="connsiteX3" fmla="*/ 10078116 w 1007811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78116" h="6858000">
                <a:moveTo>
                  <a:pt x="3793236" y="6858000"/>
                </a:moveTo>
                <a:lnTo>
                  <a:pt x="0" y="0"/>
                </a:lnTo>
                <a:lnTo>
                  <a:pt x="10078116" y="0"/>
                </a:lnTo>
                <a:lnTo>
                  <a:pt x="10078116" y="6858000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n-GB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E3987A5-99A6-4B33-BAAF-5315963538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5509419"/>
            <a:ext cx="4082142" cy="585788"/>
          </a:xfrm>
        </p:spPr>
        <p:txBody>
          <a:bodyPr rtlCol="0">
            <a:normAutofit/>
          </a:bodyPr>
          <a:lstStyle>
            <a:lvl1pPr>
              <a:defRPr lang="en-US" sz="2800" kern="1200" cap="all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en-GB" noProof="0"/>
              <a:t>CLICK TO EDIT 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BABF6CA-407C-4BF0-8234-1321A676E7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48318" y="1481138"/>
            <a:ext cx="2141764" cy="514350"/>
          </a:xfrm>
        </p:spPr>
        <p:txBody>
          <a:bodyPr rtlCol="0" anchor="ctr">
            <a:noAutofit/>
          </a:bodyPr>
          <a:lstStyle>
            <a:lvl1pPr marL="0" indent="0" algn="r">
              <a:buNone/>
              <a:defRPr sz="1600" cap="all" spc="150" baseline="0"/>
            </a:lvl1pPr>
          </a:lstStyle>
          <a:p>
            <a:pPr lvl="0" rtl="0"/>
            <a:r>
              <a:rPr lang="en-GB" noProof="0"/>
              <a:t>CLICK TO EDIT MASTER TEXT STYLES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76D8129B-5B68-421C-968C-3663C86EFC7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4375" y="2557463"/>
            <a:ext cx="2141764" cy="514350"/>
          </a:xfrm>
        </p:spPr>
        <p:txBody>
          <a:bodyPr rtlCol="0" anchor="ctr">
            <a:noAutofit/>
          </a:bodyPr>
          <a:lstStyle>
            <a:lvl1pPr marL="0" indent="0" algn="r">
              <a:buNone/>
              <a:defRPr sz="1600" cap="all" spc="150" baseline="0"/>
            </a:lvl1pPr>
          </a:lstStyle>
          <a:p>
            <a:pPr lvl="0" rtl="0"/>
            <a:r>
              <a:rPr lang="en-GB" noProof="0"/>
              <a:t>CLICK TO EDIT MASTER TEXT STYLES</a:t>
            </a:r>
          </a:p>
        </p:txBody>
      </p:sp>
      <p:sp>
        <p:nvSpPr>
          <p:cNvPr id="18" name="Text Placeholder 15">
            <a:extLst>
              <a:ext uri="{FF2B5EF4-FFF2-40B4-BE49-F238E27FC236}">
                <a16:creationId xmlns:a16="http://schemas.microsoft.com/office/drawing/2014/main" id="{6C741DCA-8EBD-44F5-9D38-E938A628ADC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320800" y="3633788"/>
            <a:ext cx="2141764" cy="514350"/>
          </a:xfrm>
        </p:spPr>
        <p:txBody>
          <a:bodyPr rtlCol="0" anchor="ctr">
            <a:noAutofit/>
          </a:bodyPr>
          <a:lstStyle>
            <a:lvl1pPr marL="0" indent="0" algn="r">
              <a:buNone/>
              <a:defRPr sz="1600" cap="all" spc="150" baseline="0"/>
            </a:lvl1pPr>
          </a:lstStyle>
          <a:p>
            <a:pPr lvl="0" rtl="0"/>
            <a:r>
              <a:rPr lang="en-GB" noProof="0"/>
              <a:t>CLICK TO EDIT MASTER TEXT STYLES</a:t>
            </a:r>
          </a:p>
        </p:txBody>
      </p:sp>
      <p:sp>
        <p:nvSpPr>
          <p:cNvPr id="19" name="Text Placeholder 15">
            <a:extLst>
              <a:ext uri="{FF2B5EF4-FFF2-40B4-BE49-F238E27FC236}">
                <a16:creationId xmlns:a16="http://schemas.microsoft.com/office/drawing/2014/main" id="{5C43C6B1-A1BD-4A90-8B4B-F361C1BEDD2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905000" y="4710114"/>
            <a:ext cx="2141764" cy="514350"/>
          </a:xfrm>
        </p:spPr>
        <p:txBody>
          <a:bodyPr rtlCol="0" anchor="ctr">
            <a:noAutofit/>
          </a:bodyPr>
          <a:lstStyle>
            <a:lvl1pPr marL="0" indent="0" algn="r">
              <a:buNone/>
              <a:defRPr sz="1600" cap="all" spc="150" baseline="0"/>
            </a:lvl1pPr>
          </a:lstStyle>
          <a:p>
            <a:pPr lvl="0" rtl="0"/>
            <a:r>
              <a:rPr lang="en-GB" noProof="0"/>
              <a:t>CLICK TO EDIT MASTER TEXT STYLES</a:t>
            </a:r>
          </a:p>
        </p:txBody>
      </p:sp>
      <p:sp>
        <p:nvSpPr>
          <p:cNvPr id="34" name="Text Placeholder 15">
            <a:extLst>
              <a:ext uri="{FF2B5EF4-FFF2-40B4-BE49-F238E27FC236}">
                <a16:creationId xmlns:a16="http://schemas.microsoft.com/office/drawing/2014/main" id="{0C66E1BD-33F0-4B94-BF94-CD4698F85C3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401535" y="1594478"/>
            <a:ext cx="5539095" cy="1010842"/>
          </a:xfrm>
        </p:spPr>
        <p:txBody>
          <a:bodyPr rtlCol="0"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400" spc="50" baseline="0"/>
            </a:lvl1pPr>
          </a:lstStyle>
          <a:p>
            <a:pPr lvl="0" rtl="0"/>
            <a:r>
              <a:rPr lang="en-GB" noProof="0"/>
              <a:t>Click to edit master text style</a:t>
            </a:r>
          </a:p>
        </p:txBody>
      </p:sp>
      <p:sp>
        <p:nvSpPr>
          <p:cNvPr id="35" name="Text Placeholder 15">
            <a:extLst>
              <a:ext uri="{FF2B5EF4-FFF2-40B4-BE49-F238E27FC236}">
                <a16:creationId xmlns:a16="http://schemas.microsoft.com/office/drawing/2014/main" id="{2D4661B1-6559-407A-9AEC-A46A0570AE8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986028" y="2673328"/>
            <a:ext cx="5539095" cy="1010842"/>
          </a:xfrm>
        </p:spPr>
        <p:txBody>
          <a:bodyPr rtlCol="0"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400" spc="50" baseline="0"/>
            </a:lvl1pPr>
          </a:lstStyle>
          <a:p>
            <a:pPr lvl="0" rtl="0"/>
            <a:r>
              <a:rPr lang="en-GB" noProof="0"/>
              <a:t>Click to edit master text style</a:t>
            </a:r>
          </a:p>
        </p:txBody>
      </p:sp>
      <p:sp>
        <p:nvSpPr>
          <p:cNvPr id="36" name="Text Placeholder 15">
            <a:extLst>
              <a:ext uri="{FF2B5EF4-FFF2-40B4-BE49-F238E27FC236}">
                <a16:creationId xmlns:a16="http://schemas.microsoft.com/office/drawing/2014/main" id="{DCC983F7-6A25-42C0-811C-EA32138C5B8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576937" y="3755394"/>
            <a:ext cx="5539095" cy="1010842"/>
          </a:xfrm>
        </p:spPr>
        <p:txBody>
          <a:bodyPr rtlCol="0"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400" spc="50" baseline="0"/>
            </a:lvl1pPr>
          </a:lstStyle>
          <a:p>
            <a:pPr lvl="0" rtl="0"/>
            <a:r>
              <a:rPr lang="en-GB" noProof="0"/>
              <a:t>Click to edit master text style</a:t>
            </a:r>
          </a:p>
        </p:txBody>
      </p:sp>
      <p:sp>
        <p:nvSpPr>
          <p:cNvPr id="37" name="Text Placeholder 15">
            <a:extLst>
              <a:ext uri="{FF2B5EF4-FFF2-40B4-BE49-F238E27FC236}">
                <a16:creationId xmlns:a16="http://schemas.microsoft.com/office/drawing/2014/main" id="{E83DA0EB-27DD-416A-8DA5-4AFDC8587E5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175279" y="4824430"/>
            <a:ext cx="5539095" cy="1010842"/>
          </a:xfrm>
        </p:spPr>
        <p:txBody>
          <a:bodyPr rtlCol="0"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400" spc="50" baseline="0"/>
            </a:lvl1pPr>
          </a:lstStyle>
          <a:p>
            <a:pPr lvl="0" rtl="0"/>
            <a:r>
              <a:rPr lang="en-GB" noProof="0"/>
              <a:t>Click to edit master text style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3795F91-C721-4363-956D-756673AE79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4353515" y="5023933"/>
            <a:ext cx="1513211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8AC14461-E27D-413D-B31A-47B74646AF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3759917" y="3948451"/>
            <a:ext cx="1513211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D6AEA4C-7710-4829-BA87-8DD77F1593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3173453" y="2872686"/>
            <a:ext cx="1513211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9BD473E-6203-491C-87AC-54AC0AB233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2586263" y="1796083"/>
            <a:ext cx="1513211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4DC36F-5D3E-439D-80B5-32633FC344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z="900">
                <a:solidFill>
                  <a:srgbClr val="898989"/>
                </a:solidFill>
              </a:defRPr>
            </a:lvl1pPr>
          </a:lstStyle>
          <a:p>
            <a:pPr rtl="0"/>
            <a:r>
              <a:rPr lang="en-GB" noProof="0"/>
              <a:t>20XX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710A8A-CEC9-4787-A745-C28DD965F7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175279" y="6356350"/>
            <a:ext cx="1808712" cy="365125"/>
          </a:xfrm>
        </p:spPr>
        <p:txBody>
          <a:bodyPr rtlCol="0"/>
          <a:lstStyle>
            <a:lvl1pPr>
              <a:defRPr sz="900"/>
            </a:lvl1pPr>
          </a:lstStyle>
          <a:p>
            <a:pPr algn="l" rtl="0"/>
            <a:r>
              <a:rPr lang="en-GB" noProof="0"/>
              <a:t>Pitch Deck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62BD04-8F01-472A-9456-4702A2218B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10874" y="6356350"/>
            <a:ext cx="542925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052812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 Column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42ACEF30-0520-40B3-A1F1-F3D2530563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 rtlCol="0">
            <a:normAutofit/>
          </a:bodyPr>
          <a:lstStyle>
            <a:lvl1pPr algn="ctr">
              <a:defRPr lang="en-US" sz="2800" kern="1200" spc="15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en-GB" noProof="0"/>
              <a:t>CLICK TO EDIT MASTER TITLE STYLE</a:t>
            </a:r>
          </a:p>
        </p:txBody>
      </p:sp>
      <p:sp>
        <p:nvSpPr>
          <p:cNvPr id="15" name="Text Placeholder 15">
            <a:extLst>
              <a:ext uri="{FF2B5EF4-FFF2-40B4-BE49-F238E27FC236}">
                <a16:creationId xmlns:a16="http://schemas.microsoft.com/office/drawing/2014/main" id="{A1FB681F-A94D-4BF8-8290-0811E98D49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485900" y="2563123"/>
            <a:ext cx="4031945" cy="365125"/>
          </a:xfrm>
        </p:spPr>
        <p:txBody>
          <a:bodyPr rtlCol="0">
            <a:normAutofit/>
          </a:bodyPr>
          <a:lstStyle>
            <a:lvl1pPr marL="0" indent="0" algn="ctr">
              <a:buNone/>
              <a:defRPr lang="en-US" sz="2000" kern="1200" spc="15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rtl="0"/>
            <a:r>
              <a:rPr lang="en-GB" noProof="0"/>
              <a:t>CLICK TO ADD SUBTITLE</a:t>
            </a:r>
          </a:p>
        </p:txBody>
      </p:sp>
      <p:sp>
        <p:nvSpPr>
          <p:cNvPr id="17" name="Text Placeholder 18">
            <a:extLst>
              <a:ext uri="{FF2B5EF4-FFF2-40B4-BE49-F238E27FC236}">
                <a16:creationId xmlns:a16="http://schemas.microsoft.com/office/drawing/2014/main" id="{61E8C129-EF62-46A8-97F3-3CB5D014FB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485664" y="3070348"/>
            <a:ext cx="4031030" cy="1057308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en-GB" noProof="0"/>
              <a:t>Click to add text</a:t>
            </a:r>
          </a:p>
        </p:txBody>
      </p:sp>
      <p:sp>
        <p:nvSpPr>
          <p:cNvPr id="31" name="Text Placeholder 15">
            <a:extLst>
              <a:ext uri="{FF2B5EF4-FFF2-40B4-BE49-F238E27FC236}">
                <a16:creationId xmlns:a16="http://schemas.microsoft.com/office/drawing/2014/main" id="{87DD41A9-B6B3-48D9-A3A6-831B39C9158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673004" y="2563123"/>
            <a:ext cx="4031945" cy="365125"/>
          </a:xfrm>
        </p:spPr>
        <p:txBody>
          <a:bodyPr rtlCol="0">
            <a:normAutofit/>
          </a:bodyPr>
          <a:lstStyle>
            <a:lvl1pPr marL="0" indent="0" algn="ctr">
              <a:buNone/>
              <a:defRPr lang="en-US" sz="2000" kern="1200" spc="15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GB" noProof="0"/>
              <a:t>CLICK TO ADD SUBTITLE</a:t>
            </a:r>
          </a:p>
        </p:txBody>
      </p:sp>
      <p:sp>
        <p:nvSpPr>
          <p:cNvPr id="32" name="Text Placeholder 18">
            <a:extLst>
              <a:ext uri="{FF2B5EF4-FFF2-40B4-BE49-F238E27FC236}">
                <a16:creationId xmlns:a16="http://schemas.microsoft.com/office/drawing/2014/main" id="{FB791E68-EDF5-4CC2-8774-A27AEF1D25E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673143" y="3070348"/>
            <a:ext cx="4031030" cy="1057308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en-GB" noProof="0"/>
              <a:t>Click to add text</a:t>
            </a:r>
          </a:p>
        </p:txBody>
      </p:sp>
      <p:sp>
        <p:nvSpPr>
          <p:cNvPr id="33" name="Text Placeholder 15">
            <a:extLst>
              <a:ext uri="{FF2B5EF4-FFF2-40B4-BE49-F238E27FC236}">
                <a16:creationId xmlns:a16="http://schemas.microsoft.com/office/drawing/2014/main" id="{AA224F82-7E0C-4EBF-97D3-132481DBCDA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485899" y="4319431"/>
            <a:ext cx="4031945" cy="365125"/>
          </a:xfrm>
        </p:spPr>
        <p:txBody>
          <a:bodyPr rtlCol="0">
            <a:normAutofit/>
          </a:bodyPr>
          <a:lstStyle>
            <a:lvl1pPr marL="0" indent="0" algn="ctr">
              <a:buNone/>
              <a:defRPr lang="en-US" sz="2000" kern="1200" spc="15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GB" noProof="0"/>
              <a:t>CLICK TO ADD SUBTITLE</a:t>
            </a:r>
          </a:p>
        </p:txBody>
      </p:sp>
      <p:sp>
        <p:nvSpPr>
          <p:cNvPr id="34" name="Text Placeholder 18">
            <a:extLst>
              <a:ext uri="{FF2B5EF4-FFF2-40B4-BE49-F238E27FC236}">
                <a16:creationId xmlns:a16="http://schemas.microsoft.com/office/drawing/2014/main" id="{699D24C6-4AFB-4222-8E0C-4D11CD9C0FF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486412" y="4826656"/>
            <a:ext cx="4031030" cy="1057308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en-GB" noProof="0"/>
              <a:t>Click to add text</a:t>
            </a:r>
          </a:p>
        </p:txBody>
      </p:sp>
      <p:sp>
        <p:nvSpPr>
          <p:cNvPr id="12" name="Text Placeholder 15">
            <a:extLst>
              <a:ext uri="{FF2B5EF4-FFF2-40B4-BE49-F238E27FC236}">
                <a16:creationId xmlns:a16="http://schemas.microsoft.com/office/drawing/2014/main" id="{3B05E19C-DF33-4515-AC52-F95850810EC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672630" y="4319431"/>
            <a:ext cx="4031945" cy="365125"/>
          </a:xfrm>
        </p:spPr>
        <p:txBody>
          <a:bodyPr rtlCol="0">
            <a:normAutofit/>
          </a:bodyPr>
          <a:lstStyle>
            <a:lvl1pPr marL="0" indent="0" algn="ctr">
              <a:buNone/>
              <a:defRPr lang="en-US" sz="2000" kern="1200" spc="15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GB" noProof="0"/>
              <a:t>CLICK TO ADD SUBTITLE</a:t>
            </a:r>
          </a:p>
        </p:txBody>
      </p:sp>
      <p:sp>
        <p:nvSpPr>
          <p:cNvPr id="13" name="Text Placeholder 18">
            <a:extLst>
              <a:ext uri="{FF2B5EF4-FFF2-40B4-BE49-F238E27FC236}">
                <a16:creationId xmlns:a16="http://schemas.microsoft.com/office/drawing/2014/main" id="{C0EBC62D-442C-45D3-B66B-C6578FBB337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673143" y="4826656"/>
            <a:ext cx="4031030" cy="1057308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en-GB" noProof="0"/>
              <a:t>Click to add text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8EC90C5-A811-4E5C-ADD1-A89DB4E94DAA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 rtlCol="0"/>
          <a:lstStyle/>
          <a:p>
            <a:pPr rtl="0"/>
            <a:r>
              <a:rPr lang="en-GB" noProof="0"/>
              <a:t>20XX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356B621-AE19-45D3-B25F-23256C242DDD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 rtlCol="0"/>
          <a:lstStyle/>
          <a:p>
            <a:pPr rtl="0"/>
            <a:r>
              <a:rPr lang="en-GB" noProof="0"/>
              <a:t>Pitch Deck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8BDCB2-D8C3-4571-8154-76BEA9AE41A8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 rtlCol="0"/>
          <a:lstStyle/>
          <a:p>
            <a:pPr rtl="0"/>
            <a:fld id="{B5CEABB6-07DC-46E8-9B57-56EC44A396E5}" type="slidenum">
              <a:rPr lang="en-GB" noProof="0" smtClean="0"/>
              <a:t>‹#›</a:t>
            </a:fld>
            <a:endParaRPr lang="en-GB" noProof="0"/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9298DCF7-7DC1-4618-8133-F63847B0AF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8688388" y="0"/>
            <a:ext cx="3503612" cy="2352957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53A6567-233D-4A3B-B52B-DE7E5E35A1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9720943" y="0"/>
            <a:ext cx="2471057" cy="2699032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148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3 Colum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42ACEF30-0520-40B3-A1F1-F3D2530563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08760" y="4156405"/>
            <a:ext cx="3139440" cy="1325563"/>
          </a:xfrm>
        </p:spPr>
        <p:txBody>
          <a:bodyPr rtlCol="0" anchor="b">
            <a:normAutofit/>
          </a:bodyPr>
          <a:lstStyle>
            <a:lvl1pPr algn="l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en-GB" noProof="0"/>
              <a:t>CLICK TO EDIT MASTER TITLE STYLE</a:t>
            </a:r>
          </a:p>
        </p:txBody>
      </p:sp>
      <p:sp>
        <p:nvSpPr>
          <p:cNvPr id="15" name="Text Placeholder 15">
            <a:extLst>
              <a:ext uri="{FF2B5EF4-FFF2-40B4-BE49-F238E27FC236}">
                <a16:creationId xmlns:a16="http://schemas.microsoft.com/office/drawing/2014/main" id="{A1FB681F-A94D-4BF8-8290-0811E98D49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22254" y="1530635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rtl="0"/>
            <a:r>
              <a:rPr lang="en-GB" noProof="0"/>
              <a:t>CLICK TO ADD SUBTITLE</a:t>
            </a:r>
          </a:p>
        </p:txBody>
      </p:sp>
      <p:sp>
        <p:nvSpPr>
          <p:cNvPr id="17" name="Text Placeholder 18">
            <a:extLst>
              <a:ext uri="{FF2B5EF4-FFF2-40B4-BE49-F238E27FC236}">
                <a16:creationId xmlns:a16="http://schemas.microsoft.com/office/drawing/2014/main" id="{61E8C129-EF62-46A8-97F3-3CB5D014FB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921828" y="1860060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Click to add text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07D6A00C-D56B-4E8B-B992-7DA51D3C726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922254" y="2630431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rtl="0"/>
            <a:r>
              <a:rPr lang="en-GB" noProof="0"/>
              <a:t>CLICK TO ADD SUBTITLE</a:t>
            </a:r>
          </a:p>
        </p:txBody>
      </p:sp>
      <p:sp>
        <p:nvSpPr>
          <p:cNvPr id="18" name="Text Placeholder 18">
            <a:extLst>
              <a:ext uri="{FF2B5EF4-FFF2-40B4-BE49-F238E27FC236}">
                <a16:creationId xmlns:a16="http://schemas.microsoft.com/office/drawing/2014/main" id="{DA90DA32-7E6A-4713-BDC9-73910E2A0E6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921828" y="2959856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Click to add text</a:t>
            </a:r>
          </a:p>
        </p:txBody>
      </p:sp>
      <p:sp>
        <p:nvSpPr>
          <p:cNvPr id="19" name="Text Placeholder 15">
            <a:extLst>
              <a:ext uri="{FF2B5EF4-FFF2-40B4-BE49-F238E27FC236}">
                <a16:creationId xmlns:a16="http://schemas.microsoft.com/office/drawing/2014/main" id="{D7E57261-C874-4DFD-AF7D-F9EC50B3BFD0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922254" y="3730227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rtl="0"/>
            <a:r>
              <a:rPr lang="en-GB" noProof="0"/>
              <a:t>CLICK TO ADD SUBTITLE</a:t>
            </a:r>
          </a:p>
        </p:txBody>
      </p:sp>
      <p:sp>
        <p:nvSpPr>
          <p:cNvPr id="20" name="Text Placeholder 18">
            <a:extLst>
              <a:ext uri="{FF2B5EF4-FFF2-40B4-BE49-F238E27FC236}">
                <a16:creationId xmlns:a16="http://schemas.microsoft.com/office/drawing/2014/main" id="{843F77CE-098F-4777-8C30-5CEE7954D14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921828" y="4059652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Click to add text</a:t>
            </a:r>
          </a:p>
        </p:txBody>
      </p:sp>
      <p:sp>
        <p:nvSpPr>
          <p:cNvPr id="23" name="Text Placeholder 15">
            <a:extLst>
              <a:ext uri="{FF2B5EF4-FFF2-40B4-BE49-F238E27FC236}">
                <a16:creationId xmlns:a16="http://schemas.microsoft.com/office/drawing/2014/main" id="{4CAE269A-B6AB-42A6-9575-6057FA25A29E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920106" y="4830024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rtl="0"/>
            <a:r>
              <a:rPr lang="en-GB" noProof="0"/>
              <a:t>CLICK TO ADD SUBTITLE</a:t>
            </a:r>
          </a:p>
        </p:txBody>
      </p:sp>
      <p:sp>
        <p:nvSpPr>
          <p:cNvPr id="24" name="Text Placeholder 18">
            <a:extLst>
              <a:ext uri="{FF2B5EF4-FFF2-40B4-BE49-F238E27FC236}">
                <a16:creationId xmlns:a16="http://schemas.microsoft.com/office/drawing/2014/main" id="{46866A49-A3A8-4869-961C-EB41F6BC7843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919680" y="5159449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Click to add text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8EC90C5-A811-4E5C-ADD1-A89DB4E94DAA}"/>
              </a:ext>
            </a:extLst>
          </p:cNvPr>
          <p:cNvSpPr>
            <a:spLocks noGrp="1"/>
          </p:cNvSpPr>
          <p:nvPr>
            <p:ph type="dt" sz="half" idx="20"/>
          </p:nvPr>
        </p:nvSpPr>
        <p:spPr>
          <a:xfrm>
            <a:off x="5919680" y="6356350"/>
            <a:ext cx="947516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en-GB" noProof="0"/>
              <a:t>20XX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356B621-AE19-45D3-B25F-23256C242DDD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>
          <a:xfrm>
            <a:off x="7161955" y="6356350"/>
            <a:ext cx="3243942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en-GB" noProof="0"/>
              <a:t>Pitch Deck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8BDCB2-D8C3-4571-8154-76BEA9AE41A8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10700656" y="6356350"/>
            <a:ext cx="653143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en-GB" noProof="0" smtClean="0"/>
              <a:pPr/>
              <a:t>‹#›</a:t>
            </a:fld>
            <a:endParaRPr lang="en-GB" noProof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6D8D9106-8780-461D-9091-E074B0A3C9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39434" t="20278" b="22673"/>
          <a:stretch/>
        </p:blipFill>
        <p:spPr>
          <a:xfrm>
            <a:off x="-4696" y="-1"/>
            <a:ext cx="4896735" cy="4385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950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roductio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A3821F-4537-4AE7-8829-C2E3AE60F6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62075" y="1671639"/>
            <a:ext cx="5111750" cy="1204912"/>
          </a:xfrm>
        </p:spPr>
        <p:txBody>
          <a:bodyPr rtlCol="0" anchor="b">
            <a:normAutofit/>
          </a:bodyPr>
          <a:lstStyle>
            <a:lvl1pPr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en-GB" noProof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FD4279-EA62-4397-878A-73F4948DB1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62075" y="3660774"/>
            <a:ext cx="5111750" cy="1525588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9FBD260-5143-4B12-B9F8-33E48D548909}"/>
              </a:ext>
            </a:extLst>
          </p:cNvPr>
          <p:cNvCxnSpPr/>
          <p:nvPr/>
        </p:nvCxnSpPr>
        <p:spPr>
          <a:xfrm>
            <a:off x="9096375" y="1497012"/>
            <a:ext cx="309562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87F08D6-2CA7-4A5A-BE34-07113DCA535D}"/>
              </a:ext>
            </a:extLst>
          </p:cNvPr>
          <p:cNvCxnSpPr/>
          <p:nvPr/>
        </p:nvCxnSpPr>
        <p:spPr>
          <a:xfrm flipH="1">
            <a:off x="6953250" y="-25401"/>
            <a:ext cx="3790950" cy="690245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Date Placeholder 6">
            <a:extLst>
              <a:ext uri="{FF2B5EF4-FFF2-40B4-BE49-F238E27FC236}">
                <a16:creationId xmlns:a16="http://schemas.microsoft.com/office/drawing/2014/main" id="{70146B66-4F07-44BE-8AAB-48EA5170DA8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en-GB" noProof="0"/>
              <a:t>20XX</a:t>
            </a:r>
          </a:p>
        </p:txBody>
      </p:sp>
      <p:sp>
        <p:nvSpPr>
          <p:cNvPr id="10" name="Footer Placeholder 7">
            <a:extLst>
              <a:ext uri="{FF2B5EF4-FFF2-40B4-BE49-F238E27FC236}">
                <a16:creationId xmlns:a16="http://schemas.microsoft.com/office/drawing/2014/main" id="{3A927BE5-2F4C-4EBD-9093-C4ED6E302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24463" y="6356350"/>
            <a:ext cx="1743075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en-GB" noProof="0"/>
              <a:t>Pitch Deck</a:t>
            </a:r>
          </a:p>
        </p:txBody>
      </p:sp>
      <p:sp>
        <p:nvSpPr>
          <p:cNvPr id="11" name="Slide Number Placeholder 8">
            <a:extLst>
              <a:ext uri="{FF2B5EF4-FFF2-40B4-BE49-F238E27FC236}">
                <a16:creationId xmlns:a16="http://schemas.microsoft.com/office/drawing/2014/main" id="{C4C1336B-CF5E-42FF-80E8-7D33A2D64E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29327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B3628-62D7-4A6D-A79F-34DE91DBA31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91350" y="2571235"/>
            <a:ext cx="4179570" cy="1715531"/>
          </a:xfrm>
        </p:spPr>
        <p:txBody>
          <a:bodyPr rtlCol="0" anchor="ctr">
            <a:noAutofit/>
          </a:bodyPr>
          <a:lstStyle>
            <a:lvl1pPr algn="l">
              <a:defRPr sz="3600" spc="150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en-GB" noProof="0"/>
              <a:t>CLICK TO EDIT MASTER TITLE STYLE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F05D2CCB-CCFC-4A8A-ADA9-C1E4D13B96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828675"/>
            <a:ext cx="5876925" cy="520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8668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AEE644D4-F9A4-4237-BD5C-4B97ABA933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558165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2FF67A8-55FA-435D-A18C-96D63D22B53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20169" y="1152771"/>
            <a:ext cx="5431971" cy="846301"/>
          </a:xfrm>
        </p:spPr>
        <p:txBody>
          <a:bodyPr rtlCol="0" anchor="t">
            <a:normAutofit/>
          </a:bodyPr>
          <a:lstStyle>
            <a:lvl1pPr>
              <a:defRPr lang="en-US" sz="2800" kern="1200" cap="all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en-GB" noProof="0"/>
              <a:t>CLICK TO EDIT MASTER TITLE STYLE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DAC7E4E-FE06-4E90-8107-6B543E5515ED}"/>
              </a:ext>
            </a:extLst>
          </p:cNvPr>
          <p:cNvCxnSpPr/>
          <p:nvPr/>
        </p:nvCxnSpPr>
        <p:spPr>
          <a:xfrm flipV="1">
            <a:off x="2209800" y="0"/>
            <a:ext cx="2438400" cy="6858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15">
            <a:extLst>
              <a:ext uri="{FF2B5EF4-FFF2-40B4-BE49-F238E27FC236}">
                <a16:creationId xmlns:a16="http://schemas.microsoft.com/office/drawing/2014/main" id="{3864668D-D640-4ABF-BB9A-D60176660F0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22254" y="2469515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cap="all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rtl="0"/>
            <a:r>
              <a:rPr lang="en-GB" noProof="0"/>
              <a:t>CLICK TO ADD SUBTITLE</a:t>
            </a:r>
          </a:p>
        </p:txBody>
      </p:sp>
      <p:sp>
        <p:nvSpPr>
          <p:cNvPr id="12" name="Text Placeholder 18">
            <a:extLst>
              <a:ext uri="{FF2B5EF4-FFF2-40B4-BE49-F238E27FC236}">
                <a16:creationId xmlns:a16="http://schemas.microsoft.com/office/drawing/2014/main" id="{2E289D5A-B06B-43D4-A3CA-3B06C4D49F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921828" y="2798940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Click to add text</a:t>
            </a:r>
          </a:p>
        </p:txBody>
      </p:sp>
      <p:sp>
        <p:nvSpPr>
          <p:cNvPr id="13" name="Text Placeholder 15">
            <a:extLst>
              <a:ext uri="{FF2B5EF4-FFF2-40B4-BE49-F238E27FC236}">
                <a16:creationId xmlns:a16="http://schemas.microsoft.com/office/drawing/2014/main" id="{1DCC2995-DE17-436D-82AE-6E107865CB7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922254" y="3569311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cap="all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rtl="0"/>
            <a:r>
              <a:rPr lang="en-GB" noProof="0"/>
              <a:t>CLICK TO ADD SUBTITLE</a:t>
            </a:r>
          </a:p>
        </p:txBody>
      </p:sp>
      <p:sp>
        <p:nvSpPr>
          <p:cNvPr id="14" name="Text Placeholder 18">
            <a:extLst>
              <a:ext uri="{FF2B5EF4-FFF2-40B4-BE49-F238E27FC236}">
                <a16:creationId xmlns:a16="http://schemas.microsoft.com/office/drawing/2014/main" id="{C7E70A65-1FB1-4F42-854B-8213ED73F792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921828" y="3898736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Click to add text</a:t>
            </a:r>
          </a:p>
        </p:txBody>
      </p:sp>
      <p:sp>
        <p:nvSpPr>
          <p:cNvPr id="15" name="Text Placeholder 15">
            <a:extLst>
              <a:ext uri="{FF2B5EF4-FFF2-40B4-BE49-F238E27FC236}">
                <a16:creationId xmlns:a16="http://schemas.microsoft.com/office/drawing/2014/main" id="{45657994-DC61-4DEB-BB2B-65DFCA997AF1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922254" y="4669107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cap="all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rtl="0"/>
            <a:r>
              <a:rPr lang="en-GB" noProof="0"/>
              <a:t>CLICK TO ADD SUBTITLE</a:t>
            </a:r>
          </a:p>
        </p:txBody>
      </p:sp>
      <p:sp>
        <p:nvSpPr>
          <p:cNvPr id="16" name="Text Placeholder 18">
            <a:extLst>
              <a:ext uri="{FF2B5EF4-FFF2-40B4-BE49-F238E27FC236}">
                <a16:creationId xmlns:a16="http://schemas.microsoft.com/office/drawing/2014/main" id="{18397EE2-60CD-47FD-AF8F-83A5324D9D18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921828" y="4998532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Click to add text</a:t>
            </a:r>
          </a:p>
        </p:txBody>
      </p:sp>
      <p:sp>
        <p:nvSpPr>
          <p:cNvPr id="17" name="Date Placeholder 2">
            <a:extLst>
              <a:ext uri="{FF2B5EF4-FFF2-40B4-BE49-F238E27FC236}">
                <a16:creationId xmlns:a16="http://schemas.microsoft.com/office/drawing/2014/main" id="{1E25EFF1-65C7-4F93-8740-46885C6BEA57}"/>
              </a:ext>
            </a:extLst>
          </p:cNvPr>
          <p:cNvSpPr>
            <a:spLocks noGrp="1"/>
          </p:cNvSpPr>
          <p:nvPr>
            <p:ph type="dt" sz="half" idx="20"/>
          </p:nvPr>
        </p:nvSpPr>
        <p:spPr>
          <a:xfrm>
            <a:off x="5919680" y="6356350"/>
            <a:ext cx="947516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en-GB" noProof="0"/>
              <a:t>20XX</a:t>
            </a:r>
          </a:p>
        </p:txBody>
      </p:sp>
      <p:sp>
        <p:nvSpPr>
          <p:cNvPr id="18" name="Footer Placeholder 3">
            <a:extLst>
              <a:ext uri="{FF2B5EF4-FFF2-40B4-BE49-F238E27FC236}">
                <a16:creationId xmlns:a16="http://schemas.microsoft.com/office/drawing/2014/main" id="{C16D80BF-B599-4FC0-ABD5-98777872FE5F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>
          <a:xfrm>
            <a:off x="7161955" y="6356350"/>
            <a:ext cx="3243942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en-GB" noProof="0"/>
              <a:t>Pitch Deck</a:t>
            </a:r>
          </a:p>
        </p:txBody>
      </p:sp>
      <p:sp>
        <p:nvSpPr>
          <p:cNvPr id="19" name="Slide Number Placeholder 4">
            <a:extLst>
              <a:ext uri="{FF2B5EF4-FFF2-40B4-BE49-F238E27FC236}">
                <a16:creationId xmlns:a16="http://schemas.microsoft.com/office/drawing/2014/main" id="{F64421B1-FF90-4939-90BD-8206DE5036D0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10700656" y="6356350"/>
            <a:ext cx="653143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64798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 rtlCol="0">
            <a:normAutofit/>
          </a:bodyPr>
          <a:lstStyle>
            <a:lvl1pPr algn="ctr">
              <a:defRPr lang="en-US" sz="2800" kern="1200" cap="all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en-GB" noProof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243104" y="2776936"/>
            <a:ext cx="2882475" cy="823912"/>
          </a:xfrm>
        </p:spPr>
        <p:txBody>
          <a:bodyPr rtlCol="0" anchor="b">
            <a:noAutofit/>
          </a:bodyPr>
          <a:lstStyle>
            <a:lvl1pPr marL="0" indent="0">
              <a:buNone/>
              <a:defRPr lang="en-US" sz="2000" kern="1200" cap="all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/>
              <a:t>CLICK TO EDIT MASTER TEXT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9B20CF-6B91-4562-B799-0ABDAEBC0D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43104" y="3834606"/>
            <a:ext cx="2882475" cy="1997867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74FC39-67F6-42EA-BCD1-F69AE2F0F22D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4647665" y="2776936"/>
            <a:ext cx="2896671" cy="823912"/>
          </a:xfrm>
        </p:spPr>
        <p:txBody>
          <a:bodyPr rtlCol="0" anchor="b">
            <a:noAutofit/>
          </a:bodyPr>
          <a:lstStyle>
            <a:lvl1pPr marL="0" indent="0">
              <a:buNone/>
              <a:defRPr lang="en-US" sz="2000" kern="1200" cap="all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GB" noProof="0"/>
              <a:t>CLICK TO EDIT MASTER TEXT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36EE64B-44BF-4634-97BC-5ED74C6DF2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47665" y="3834606"/>
            <a:ext cx="2896671" cy="1997867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63D7850-C2A6-43CE-BBE4-8E81A0A59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>
            <a:off x="0" y="0"/>
            <a:ext cx="1238250" cy="310515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BAD3E03-2E3B-440C-9105-6F9D33006D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>
            <a:off x="0" y="0"/>
            <a:ext cx="2238376" cy="24765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1F60A771-8BBC-4565-AB09-402DA7CB278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8066421" y="2776936"/>
            <a:ext cx="2882475" cy="823912"/>
          </a:xfrm>
        </p:spPr>
        <p:txBody>
          <a:bodyPr rtlCol="0" anchor="b">
            <a:noAutofit/>
          </a:bodyPr>
          <a:lstStyle>
            <a:lvl1pPr marL="0" indent="0">
              <a:buNone/>
              <a:defRPr lang="en-US" sz="2000" kern="1200" cap="all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/>
              <a:t>CLICK TO EDIT MASTER TEXT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C464A9BD-B815-4632-8F54-6EB70E48BAFF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8066421" y="3834606"/>
            <a:ext cx="2882475" cy="1997867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en-GB" noProof="0"/>
              <a:t>20XX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en-GB" noProof="0"/>
              <a:t>Pitch Deck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42031895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F4C17E5-24ED-44BC-BA50-02EF903552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33D101-3AF0-4F06-90ED-B83615C36C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AE9FDE-AF95-49F8-A927-35A23C9E65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r>
              <a:rPr lang="en-GB" noProof="0"/>
              <a:t>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2E900D-8FF9-4E80-860D-89C2D3B4E4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r>
              <a:rPr lang="en-GB" noProof="0"/>
              <a:t>Pitch Deck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A66A0C-1415-46A3-A1FF-BE18C70873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B5CEABB6-07DC-46E8-9B57-56EC44A396E5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928452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70" r:id="rId3"/>
    <p:sldLayoutId id="2147483688" r:id="rId4"/>
    <p:sldLayoutId id="2147483694" r:id="rId5"/>
    <p:sldLayoutId id="2147483697" r:id="rId6"/>
    <p:sldLayoutId id="2147483673" r:id="rId7"/>
    <p:sldLayoutId id="2147483676" r:id="rId8"/>
    <p:sldLayoutId id="2147483672" r:id="rId9"/>
    <p:sldLayoutId id="2147483699" r:id="rId10"/>
    <p:sldLayoutId id="2147483671" r:id="rId11"/>
    <p:sldLayoutId id="2147483700" r:id="rId12"/>
    <p:sldLayoutId id="2147483679" r:id="rId13"/>
    <p:sldLayoutId id="2147483692" r:id="rId14"/>
    <p:sldLayoutId id="2147483681" r:id="rId15"/>
    <p:sldLayoutId id="2147483674" r:id="rId16"/>
    <p:sldLayoutId id="2147483675" r:id="rId17"/>
    <p:sldLayoutId id="2147483696" r:id="rId18"/>
    <p:sldLayoutId id="2147483677" r:id="rId19"/>
    <p:sldLayoutId id="2147483678" r:id="rId20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hyperlink" Target="https://raeng.org.uk/media/uynfshhk/closing-the-stem-skills-gap.pdf" TargetMode="Externa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41.jpg"/><Relationship Id="rId4" Type="http://schemas.openxmlformats.org/officeDocument/2006/relationships/image" Target="../media/image40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9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3.png"/><Relationship Id="rId5" Type="http://schemas.microsoft.com/office/2014/relationships/chartEx" Target="../charts/chartEx1.xml"/><Relationship Id="rId4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6815C6-3AD0-46E6-A74A-1967BD91AF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07926" y="4652554"/>
            <a:ext cx="4941771" cy="1122202"/>
          </a:xfrm>
        </p:spPr>
        <p:txBody>
          <a:bodyPr rtlCol="0"/>
          <a:lstStyle/>
          <a:p>
            <a:pPr rtl="0"/>
            <a:r>
              <a:rPr lang="en-GB"/>
              <a:t>Flintshire and Wrexham Investment Zone Skills Strategy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901B20D-4C28-4DA3-ABBD-718C22A5E5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07926" y="5774756"/>
            <a:ext cx="5078544" cy="774634"/>
          </a:xfrm>
        </p:spPr>
        <p:txBody>
          <a:bodyPr rtlCol="0">
            <a:normAutofit/>
          </a:bodyPr>
          <a:lstStyle/>
          <a:p>
            <a:pPr rtl="0"/>
            <a:r>
              <a:rPr lang="en-GB" dirty="0"/>
              <a:t>Good afternoon/</a:t>
            </a:r>
            <a:r>
              <a:rPr lang="en-GB" dirty="0" err="1"/>
              <a:t>Prynhawn</a:t>
            </a:r>
            <a:r>
              <a:rPr lang="en-GB" dirty="0"/>
              <a:t> da </a:t>
            </a:r>
          </a:p>
          <a:p>
            <a:pPr rtl="0"/>
            <a:r>
              <a:rPr lang="en-US" dirty="0"/>
              <a:t>31.03.2025</a:t>
            </a:r>
          </a:p>
          <a:p>
            <a:pPr rtl="0"/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85A0C1E-5992-7095-C84E-6CCF74A2E4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95150" y="57150"/>
            <a:ext cx="3191320" cy="1381318"/>
          </a:xfrm>
          <a:prstGeom prst="rect">
            <a:avLst/>
          </a:prstGeom>
        </p:spPr>
      </p:pic>
      <p:pic>
        <p:nvPicPr>
          <p:cNvPr id="1028" name="Picture 4" descr="Ambition North Wales | Press / Media Office">
            <a:extLst>
              <a:ext uri="{FF2B5EF4-FFF2-40B4-BE49-F238E27FC236}">
                <a16:creationId xmlns:a16="http://schemas.microsoft.com/office/drawing/2014/main" id="{CA308B76-13A2-CD45-200F-80FA44EBAC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5400" y="1438468"/>
            <a:ext cx="2327906" cy="1461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9602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AEDD89E-988C-EC0B-C3AF-629FB4A7BD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3865"/>
            <a:ext cx="10515600" cy="1325563"/>
          </a:xfrm>
        </p:spPr>
        <p:txBody>
          <a:bodyPr/>
          <a:lstStyle/>
          <a:p>
            <a:r>
              <a:rPr lang="en-GB" dirty="0"/>
              <a:t>Job Vacancies &amp; Specific Skills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D292CA-40AC-81F6-E565-2BB2A21604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en-GB" noProof="0"/>
              <a:t>2025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D025809-B152-D063-1F43-8CEBE20413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8272" y="1124826"/>
            <a:ext cx="4110228" cy="5495960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E7F411D1-A895-90A6-5B2B-368FE424DD0B}"/>
              </a:ext>
            </a:extLst>
          </p:cNvPr>
          <p:cNvGrpSpPr/>
          <p:nvPr/>
        </p:nvGrpSpPr>
        <p:grpSpPr>
          <a:xfrm>
            <a:off x="1929384" y="1124826"/>
            <a:ext cx="4323588" cy="5495960"/>
            <a:chOff x="1333500" y="1512487"/>
            <a:chExt cx="3779520" cy="5026425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E2CDBDE2-4BB3-B5A4-BE51-9D91057435C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12474" y="1512487"/>
              <a:ext cx="3500546" cy="5026425"/>
            </a:xfrm>
            <a:prstGeom prst="rect">
              <a:avLst/>
            </a:prstGeom>
          </p:spPr>
        </p:pic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084B8D41-C4E4-BD8F-F4A6-BF56B824120F}"/>
                </a:ext>
              </a:extLst>
            </p:cNvPr>
            <p:cNvSpPr/>
            <p:nvPr/>
          </p:nvSpPr>
          <p:spPr>
            <a:xfrm>
              <a:off x="1333500" y="5441950"/>
              <a:ext cx="2580132" cy="914400"/>
            </a:xfrm>
            <a:prstGeom prst="ellipse">
              <a:avLst/>
            </a:prstGeom>
            <a:noFill/>
            <a:ln w="38100">
              <a:solidFill>
                <a:srgbClr val="99003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6084500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1AFDA2-9D32-0120-0FBA-750FFA365A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6525"/>
            <a:ext cx="10515600" cy="1325563"/>
          </a:xfrm>
        </p:spPr>
        <p:txBody>
          <a:bodyPr/>
          <a:lstStyle/>
          <a:p>
            <a:r>
              <a:rPr lang="en-US"/>
              <a:t>Participation Challenges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6BD61F-C6B6-0B05-3C14-029DE8E3CE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en-GB"/>
              <a:t>2025</a:t>
            </a:r>
            <a:endParaRPr lang="en-GB" noProof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E80120-5F7E-469A-BF61-97036D0022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B5CEABB6-07DC-46E8-9B57-56EC44A396E5}" type="slidenum">
              <a:rPr lang="en-GB" noProof="0" smtClean="0"/>
              <a:t>11</a:t>
            </a:fld>
            <a:endParaRPr lang="en-GB" noProof="0"/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CA8575C6-F354-2FF3-5B29-1888988EFEAB}"/>
              </a:ext>
            </a:extLst>
          </p:cNvPr>
          <p:cNvGraphicFramePr>
            <a:graphicFrameLocks/>
          </p:cNvGraphicFramePr>
          <p:nvPr/>
        </p:nvGraphicFramePr>
        <p:xfrm>
          <a:off x="47490" y="1671194"/>
          <a:ext cx="7362825" cy="4200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6" name="Group 15">
            <a:extLst>
              <a:ext uri="{FF2B5EF4-FFF2-40B4-BE49-F238E27FC236}">
                <a16:creationId xmlns:a16="http://schemas.microsoft.com/office/drawing/2014/main" id="{8D862EAD-8DD9-0820-BF86-C31E547D187C}"/>
              </a:ext>
            </a:extLst>
          </p:cNvPr>
          <p:cNvGrpSpPr/>
          <p:nvPr/>
        </p:nvGrpSpPr>
        <p:grpSpPr>
          <a:xfrm>
            <a:off x="7029995" y="1352120"/>
            <a:ext cx="2952205" cy="2522539"/>
            <a:chOff x="7994469" y="1846216"/>
            <a:chExt cx="2952205" cy="2522539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B836B77C-B772-6BBB-3FA6-47D5A70E8D08}"/>
                </a:ext>
              </a:extLst>
            </p:cNvPr>
            <p:cNvSpPr/>
            <p:nvPr/>
          </p:nvSpPr>
          <p:spPr>
            <a:xfrm>
              <a:off x="7994469" y="1846216"/>
              <a:ext cx="2952205" cy="2522539"/>
            </a:xfrm>
            <a:prstGeom prst="ellipse">
              <a:avLst/>
            </a:prstGeom>
            <a:solidFill>
              <a:srgbClr val="990033"/>
            </a:solidFill>
            <a:ln>
              <a:solidFill>
                <a:srgbClr val="99003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026" name="Picture 2" descr="Male Female Icon Png #158786 - Free Icons Library">
              <a:extLst>
                <a:ext uri="{FF2B5EF4-FFF2-40B4-BE49-F238E27FC236}">
                  <a16:creationId xmlns:a16="http://schemas.microsoft.com/office/drawing/2014/main" id="{2088B0F3-0623-B846-4940-D32D7A52EA4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4172"/>
            <a:stretch/>
          </p:blipFill>
          <p:spPr bwMode="auto">
            <a:xfrm>
              <a:off x="9110253" y="2029733"/>
              <a:ext cx="729343" cy="15914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FD9F34C1-4254-CF43-48D2-84AC0F9019BD}"/>
                </a:ext>
              </a:extLst>
            </p:cNvPr>
            <p:cNvSpPr txBox="1"/>
            <p:nvPr/>
          </p:nvSpPr>
          <p:spPr>
            <a:xfrm>
              <a:off x="9110253" y="3621224"/>
              <a:ext cx="12627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>
                  <a:solidFill>
                    <a:schemeClr val="bg1"/>
                  </a:solidFill>
                </a:rPr>
                <a:t>22.4%</a:t>
              </a:r>
              <a:endParaRPr lang="en-GB" b="1">
                <a:solidFill>
                  <a:schemeClr val="bg1"/>
                </a:solidFill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A18D219-D0FF-085E-C0E8-27EA5934FD3F}"/>
              </a:ext>
            </a:extLst>
          </p:cNvPr>
          <p:cNvGrpSpPr/>
          <p:nvPr/>
        </p:nvGrpSpPr>
        <p:grpSpPr>
          <a:xfrm>
            <a:off x="8401595" y="3900230"/>
            <a:ext cx="2952205" cy="2522539"/>
            <a:chOff x="8001409" y="4129950"/>
            <a:chExt cx="2952205" cy="2522539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FC2C82B5-421A-ECC3-AB74-1BBBC89FB370}"/>
                </a:ext>
              </a:extLst>
            </p:cNvPr>
            <p:cNvGrpSpPr/>
            <p:nvPr/>
          </p:nvGrpSpPr>
          <p:grpSpPr>
            <a:xfrm>
              <a:off x="8001409" y="4129950"/>
              <a:ext cx="2952205" cy="2522539"/>
              <a:chOff x="7994469" y="1846216"/>
              <a:chExt cx="2952205" cy="2522539"/>
            </a:xfrm>
          </p:grpSpPr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0A8E4D4C-7116-44F5-31FB-1F648E98DFB1}"/>
                  </a:ext>
                </a:extLst>
              </p:cNvPr>
              <p:cNvSpPr/>
              <p:nvPr/>
            </p:nvSpPr>
            <p:spPr>
              <a:xfrm>
                <a:off x="7994469" y="1846216"/>
                <a:ext cx="2952205" cy="2522539"/>
              </a:xfrm>
              <a:prstGeom prst="ellipse">
                <a:avLst/>
              </a:prstGeom>
              <a:solidFill>
                <a:srgbClr val="990033"/>
              </a:solidFill>
              <a:ln>
                <a:solidFill>
                  <a:srgbClr val="990033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6EE1518E-0A96-3732-9071-9BADC066EC0E}"/>
                  </a:ext>
                </a:extLst>
              </p:cNvPr>
              <p:cNvSpPr txBox="1"/>
              <p:nvPr/>
            </p:nvSpPr>
            <p:spPr>
              <a:xfrm>
                <a:off x="9110253" y="3621224"/>
                <a:ext cx="12627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>
                    <a:solidFill>
                      <a:schemeClr val="bg1"/>
                    </a:solidFill>
                  </a:rPr>
                  <a:t>77.6%</a:t>
                </a:r>
                <a:endParaRPr lang="en-GB" b="1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13" name="Picture 2" descr="Male Female Icon Png #158786 - Free Icons Library">
              <a:extLst>
                <a:ext uri="{FF2B5EF4-FFF2-40B4-BE49-F238E27FC236}">
                  <a16:creationId xmlns:a16="http://schemas.microsoft.com/office/drawing/2014/main" id="{CAEE3124-DAF7-F8DF-77AE-3D5ACE9066B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065"/>
            <a:stretch/>
          </p:blipFill>
          <p:spPr bwMode="auto">
            <a:xfrm>
              <a:off x="9183597" y="4280228"/>
              <a:ext cx="587827" cy="15914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56DEEA34-997E-D696-1294-70A6C5D8D451}"/>
              </a:ext>
            </a:extLst>
          </p:cNvPr>
          <p:cNvSpPr txBox="1"/>
          <p:nvPr/>
        </p:nvSpPr>
        <p:spPr>
          <a:xfrm>
            <a:off x="4046939" y="6475254"/>
            <a:ext cx="388911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/>
              <a:t>Source: RSP North Wales Skills and Employment Plan (2023-2025)</a:t>
            </a:r>
            <a:endParaRPr lang="en-GB" sz="1000" i="1"/>
          </a:p>
        </p:txBody>
      </p:sp>
      <p:sp>
        <p:nvSpPr>
          <p:cNvPr id="23" name="SmartArt Placeholder 2">
            <a:extLst>
              <a:ext uri="{FF2B5EF4-FFF2-40B4-BE49-F238E27FC236}">
                <a16:creationId xmlns:a16="http://schemas.microsoft.com/office/drawing/2014/main" id="{0C603968-C1EB-4C3C-85AD-456EE42E8777}"/>
              </a:ext>
            </a:extLst>
          </p:cNvPr>
          <p:cNvSpPr>
            <a:spLocks noGrp="1"/>
          </p:cNvSpPr>
          <p:nvPr>
            <p:ph type="dgm" sz="quarter" idx="15"/>
          </p:nvPr>
        </p:nvSpPr>
        <p:spPr>
          <a:xfrm>
            <a:off x="9610586" y="833490"/>
            <a:ext cx="2284368" cy="3695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dirty="0"/>
              <a:t>Gender profile of the Manufacturing sector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42575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23CC8A-6F89-31AB-82D5-75F4105FE2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Illustrative Challenge</a:t>
            </a:r>
          </a:p>
        </p:txBody>
      </p:sp>
      <p:sp>
        <p:nvSpPr>
          <p:cNvPr id="3" name="SmartArt Placeholder 2">
            <a:extLst>
              <a:ext uri="{FF2B5EF4-FFF2-40B4-BE49-F238E27FC236}">
                <a16:creationId xmlns:a16="http://schemas.microsoft.com/office/drawing/2014/main" id="{DC957069-31CA-42B6-67E6-7FB5413B582D}"/>
              </a:ext>
            </a:extLst>
          </p:cNvPr>
          <p:cNvSpPr>
            <a:spLocks noGrp="1"/>
          </p:cNvSpPr>
          <p:nvPr>
            <p:ph type="dgm" sz="quarter" idx="15"/>
          </p:nvPr>
        </p:nvSpPr>
        <p:spPr>
          <a:xfrm>
            <a:off x="7006590" y="5973720"/>
            <a:ext cx="8210550" cy="565192"/>
          </a:xfrm>
        </p:spPr>
        <p:txBody>
          <a:bodyPr/>
          <a:lstStyle/>
          <a:p>
            <a:pPr marL="0" indent="0">
              <a:buNone/>
            </a:pPr>
            <a:r>
              <a:rPr lang="en-GB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en-GB" sz="1200" u="sng" dirty="0">
                <a:solidFill>
                  <a:srgbClr val="467886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  <a:hlinkClick r:id="rId2"/>
              </a:rPr>
              <a:t>https://raeng.org.uk/media/uynfshhk/closing-the-stem-skills-gap.pdf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45BB55-F682-58A3-BC8C-2C9E233E87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en-GB"/>
              <a:t>2025</a:t>
            </a:r>
            <a:endParaRPr lang="en-GB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7D2770-050E-9BAE-6CD1-7FA862A80C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Ambition North Wales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AFF1EC-F59E-C4BD-590B-BFDDC33AC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B5CEABB6-07DC-46E8-9B57-56EC44A396E5}" type="slidenum">
              <a:rPr lang="en-GB" noProof="0" smtClean="0"/>
              <a:t>12</a:t>
            </a:fld>
            <a:endParaRPr lang="en-GB" noProof="0" dirty="0"/>
          </a:p>
        </p:txBody>
      </p:sp>
      <p:pic>
        <p:nvPicPr>
          <p:cNvPr id="1026" name="Picture 1">
            <a:extLst>
              <a:ext uri="{FF2B5EF4-FFF2-40B4-BE49-F238E27FC236}">
                <a16:creationId xmlns:a16="http://schemas.microsoft.com/office/drawing/2014/main" id="{CDC17D76-C4D1-6C74-5F43-59AD8EF0FF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5480" y="1690688"/>
            <a:ext cx="6854190" cy="4306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9521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0A3C22-6346-E15D-3159-93475FD624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Further Education</a:t>
            </a:r>
          </a:p>
        </p:txBody>
      </p:sp>
      <p:sp>
        <p:nvSpPr>
          <p:cNvPr id="3" name="SmartArt Placeholder 2">
            <a:extLst>
              <a:ext uri="{FF2B5EF4-FFF2-40B4-BE49-F238E27FC236}">
                <a16:creationId xmlns:a16="http://schemas.microsoft.com/office/drawing/2014/main" id="{0BE2B6EE-E89D-BB9A-8CA1-2682D557574C}"/>
              </a:ext>
            </a:extLst>
          </p:cNvPr>
          <p:cNvSpPr>
            <a:spLocks noGrp="1"/>
          </p:cNvSpPr>
          <p:nvPr>
            <p:ph type="dgm" sz="quarter" idx="15"/>
          </p:nvPr>
        </p:nvSpPr>
        <p:spPr>
          <a:xfrm>
            <a:off x="838200" y="1819246"/>
            <a:ext cx="10515600" cy="306936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GB" dirty="0"/>
              <a:t>Learning activities at further education institutions by sector subject area (all levels)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1B1CCA-C18C-0162-99E5-452CA15B6E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en-GB"/>
              <a:t>2025</a:t>
            </a:r>
            <a:endParaRPr lang="en-GB" noProof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A9E7AF-64C4-0E7C-1078-E52C451B66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B5CEABB6-07DC-46E8-9B57-56EC44A396E5}" type="slidenum">
              <a:rPr lang="en-GB" noProof="0" smtClean="0"/>
              <a:t>13</a:t>
            </a:fld>
            <a:endParaRPr lang="en-GB" noProof="0"/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656728A1-27E2-1EBD-5A49-D2DC090619A0}"/>
              </a:ext>
            </a:extLst>
          </p:cNvPr>
          <p:cNvGraphicFramePr>
            <a:graphicFrameLocks/>
          </p:cNvGraphicFramePr>
          <p:nvPr/>
        </p:nvGraphicFramePr>
        <p:xfrm>
          <a:off x="651510" y="2126182"/>
          <a:ext cx="10515600" cy="38974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BF65D97-1BA2-1938-0926-AEC18D02B4EC}"/>
              </a:ext>
            </a:extLst>
          </p:cNvPr>
          <p:cNvSpPr txBox="1">
            <a:spLocks/>
          </p:cNvSpPr>
          <p:nvPr/>
        </p:nvSpPr>
        <p:spPr>
          <a:xfrm>
            <a:off x="8305800" y="602361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rtl="0">
              <a:defRPr lang="en-GB"/>
            </a:defPPr>
            <a:lvl1pPr marL="0" algn="ctr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Note: Preparation for Work courses removed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B5D15BB-F8BE-C309-5342-0E15B7B6B585}"/>
              </a:ext>
            </a:extLst>
          </p:cNvPr>
          <p:cNvSpPr txBox="1"/>
          <p:nvPr/>
        </p:nvSpPr>
        <p:spPr>
          <a:xfrm>
            <a:off x="2358769" y="6246654"/>
            <a:ext cx="30548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/>
              <a:t>Source: Stats Wales</a:t>
            </a:r>
            <a:endParaRPr lang="en-GB" sz="1000" i="1"/>
          </a:p>
        </p:txBody>
      </p:sp>
    </p:spTree>
    <p:extLst>
      <p:ext uri="{BB962C8B-B14F-4D97-AF65-F5344CB8AC3E}">
        <p14:creationId xmlns:p14="http://schemas.microsoft.com/office/powerpoint/2010/main" val="34326188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CD290B-CA48-4954-4A0B-9EEDE9F526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Talent Retention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C24158-ADB2-E85C-491C-FD0FC4BEBF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en-GB"/>
              <a:t>2025</a:t>
            </a:r>
            <a:endParaRPr lang="en-GB" noProof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F51FCC-D32C-2463-FF4A-8A1C3CAB1D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B5CEABB6-07DC-46E8-9B57-56EC44A396E5}" type="slidenum">
              <a:rPr lang="en-GB" noProof="0" smtClean="0"/>
              <a:t>14</a:t>
            </a:fld>
            <a:endParaRPr lang="en-GB" noProof="0"/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25EC4195-519B-F583-B721-2F807B19291F}"/>
              </a:ext>
            </a:extLst>
          </p:cNvPr>
          <p:cNvGraphicFramePr>
            <a:graphicFrameLocks/>
          </p:cNvGraphicFramePr>
          <p:nvPr/>
        </p:nvGraphicFramePr>
        <p:xfrm>
          <a:off x="2489794" y="1379032"/>
          <a:ext cx="7212411" cy="46398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B52BB444-CE84-8C1D-3818-8D0F87FD1FAE}"/>
              </a:ext>
            </a:extLst>
          </p:cNvPr>
          <p:cNvSpPr txBox="1"/>
          <p:nvPr/>
        </p:nvSpPr>
        <p:spPr>
          <a:xfrm>
            <a:off x="3581400" y="6064514"/>
            <a:ext cx="30548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/>
              <a:t>Source: Wavehill (2024)</a:t>
            </a:r>
            <a:endParaRPr lang="en-GB" sz="1000" i="1"/>
          </a:p>
        </p:txBody>
      </p:sp>
    </p:spTree>
    <p:extLst>
      <p:ext uri="{BB962C8B-B14F-4D97-AF65-F5344CB8AC3E}">
        <p14:creationId xmlns:p14="http://schemas.microsoft.com/office/powerpoint/2010/main" val="26454858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AA039B-6500-70C0-59D3-7155716AAB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Examples</a:t>
            </a:r>
          </a:p>
        </p:txBody>
      </p:sp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016F7430-9287-F093-DFAD-1B7046CC9D77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/>
          <a:srcRect l="16727" r="16727"/>
          <a:stretch/>
        </p:blipFill>
        <p:spPr/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405922-E957-F7C4-586B-BB7EA01DC4A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CATCH</a:t>
            </a:r>
          </a:p>
        </p:txBody>
      </p:sp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24D419A3-209E-083B-1B34-249F1E065C64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3"/>
          <a:srcRect l="16727" r="16727"/>
          <a:stretch/>
        </p:blipFill>
        <p:spPr/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FE26AD5-1F9C-951C-7AB1-D0D9EC3C25FF}"/>
              </a:ext>
            </a:extLst>
          </p:cNvPr>
          <p:cNvSpPr>
            <a:spLocks noGrp="1"/>
          </p:cNvSpPr>
          <p:nvPr>
            <p:ph type="body" idx="18"/>
          </p:nvPr>
        </p:nvSpPr>
        <p:spPr/>
        <p:txBody>
          <a:bodyPr/>
          <a:lstStyle/>
          <a:p>
            <a:r>
              <a:rPr lang="en-GB" dirty="0"/>
              <a:t>Humber Careers Hub</a:t>
            </a:r>
          </a:p>
        </p:txBody>
      </p:sp>
      <p:pic>
        <p:nvPicPr>
          <p:cNvPr id="23" name="Picture Placeholder 22">
            <a:extLst>
              <a:ext uri="{FF2B5EF4-FFF2-40B4-BE49-F238E27FC236}">
                <a16:creationId xmlns:a16="http://schemas.microsoft.com/office/drawing/2014/main" id="{3C4E1574-7069-480C-918B-7F044A4D18DF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4"/>
          <a:srcRect l="15993" r="15993"/>
          <a:stretch/>
        </p:blipFill>
        <p:spPr/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2D31E85-6B85-DF23-0B7C-7614252F521A}"/>
              </a:ext>
            </a:extLst>
          </p:cNvPr>
          <p:cNvSpPr>
            <a:spLocks noGrp="1"/>
          </p:cNvSpPr>
          <p:nvPr>
            <p:ph type="body" idx="19"/>
          </p:nvPr>
        </p:nvSpPr>
        <p:spPr/>
        <p:txBody>
          <a:bodyPr/>
          <a:lstStyle/>
          <a:p>
            <a:r>
              <a:rPr lang="en-US" dirty="0" err="1"/>
              <a:t>Teesworks</a:t>
            </a:r>
            <a:r>
              <a:rPr lang="en-US" dirty="0"/>
              <a:t> Skills Academy</a:t>
            </a:r>
            <a:endParaRPr lang="en-GB" dirty="0"/>
          </a:p>
        </p:txBody>
      </p:sp>
      <p:pic>
        <p:nvPicPr>
          <p:cNvPr id="25" name="Picture Placeholder 24">
            <a:extLst>
              <a:ext uri="{FF2B5EF4-FFF2-40B4-BE49-F238E27FC236}">
                <a16:creationId xmlns:a16="http://schemas.microsoft.com/office/drawing/2014/main" id="{9C31277A-A6CC-09C8-C407-5C1718C74C8B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5"/>
          <a:srcRect l="22055" r="22055"/>
          <a:stretch/>
        </p:blipFill>
        <p:spPr/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22091CBC-F751-5AD6-31FA-48DCAE19104A}"/>
              </a:ext>
            </a:extLst>
          </p:cNvPr>
          <p:cNvSpPr>
            <a:spLocks noGrp="1"/>
          </p:cNvSpPr>
          <p:nvPr>
            <p:ph type="body" idx="20"/>
          </p:nvPr>
        </p:nvSpPr>
        <p:spPr/>
        <p:txBody>
          <a:bodyPr/>
          <a:lstStyle/>
          <a:p>
            <a:r>
              <a:rPr lang="en-GB" dirty="0"/>
              <a:t>South Yorkshire Apprenticeship Hub</a:t>
            </a:r>
          </a:p>
        </p:txBody>
      </p:sp>
      <p:sp>
        <p:nvSpPr>
          <p:cNvPr id="15" name="Date Placeholder 14">
            <a:extLst>
              <a:ext uri="{FF2B5EF4-FFF2-40B4-BE49-F238E27FC236}">
                <a16:creationId xmlns:a16="http://schemas.microsoft.com/office/drawing/2014/main" id="{1BCEA807-9C20-DE03-2543-3DD7AB98B0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en-GB" noProof="0"/>
              <a:t>20XX</a:t>
            </a: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2E9CC44B-1940-9C52-CA74-B23E0087A2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B5CEABB6-07DC-46E8-9B57-56EC44A396E5}" type="slidenum">
              <a:rPr lang="en-GB" noProof="0" smtClean="0"/>
              <a:t>15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4760942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B774F8-7424-BB65-6FF7-57A85649BE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Next steps</a:t>
            </a:r>
          </a:p>
        </p:txBody>
      </p:sp>
      <p:sp>
        <p:nvSpPr>
          <p:cNvPr id="3" name="SmartArt Placeholder 2">
            <a:extLst>
              <a:ext uri="{FF2B5EF4-FFF2-40B4-BE49-F238E27FC236}">
                <a16:creationId xmlns:a16="http://schemas.microsoft.com/office/drawing/2014/main" id="{7C408554-D480-F3E1-744D-721D7D51367A}"/>
              </a:ext>
            </a:extLst>
          </p:cNvPr>
          <p:cNvSpPr>
            <a:spLocks noGrp="1"/>
          </p:cNvSpPr>
          <p:nvPr>
            <p:ph type="dgm" sz="quarter" idx="15"/>
          </p:nvPr>
        </p:nvSpPr>
        <p:spPr/>
        <p:txBody>
          <a:bodyPr/>
          <a:lstStyle/>
          <a:p>
            <a:r>
              <a:rPr lang="en-GB" dirty="0"/>
              <a:t>Continued data analysis and information review.</a:t>
            </a:r>
          </a:p>
          <a:p>
            <a:r>
              <a:rPr lang="en-GB" dirty="0"/>
              <a:t>Further engagement and workshops In April.</a:t>
            </a:r>
          </a:p>
          <a:p>
            <a:r>
              <a:rPr lang="en-GB" dirty="0"/>
              <a:t>Workshop April 7</a:t>
            </a:r>
            <a:r>
              <a:rPr lang="en-GB" baseline="30000" dirty="0"/>
              <a:t>th</a:t>
            </a:r>
            <a:r>
              <a:rPr lang="en-GB" dirty="0"/>
              <a:t> develop strategy themes and outline strategy framework.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AE6703-6138-FEC4-04B8-8A916B6F02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en-GB"/>
              <a:t>2025</a:t>
            </a:r>
            <a:endParaRPr lang="en-GB" noProof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FCD3C8-84C6-0C3C-1F9C-4233CF09A3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B5CEABB6-07DC-46E8-9B57-56EC44A396E5}" type="slidenum">
              <a:rPr lang="en-GB" noProof="0" smtClean="0"/>
              <a:t>16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3674192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CAEE93-8585-46D4-A7EC-F184E317CB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67200" y="1615736"/>
            <a:ext cx="4179570" cy="1524735"/>
          </a:xfrm>
        </p:spPr>
        <p:txBody>
          <a:bodyPr rtlCol="0"/>
          <a:lstStyle/>
          <a:p>
            <a:pPr rtl="0"/>
            <a:r>
              <a:rPr lang="en-GB" dirty="0"/>
              <a:t>DIOLCH/THANK YOU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DA7980-C870-4C9A-84FA-4120D8AF5DE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67200" y="6356350"/>
            <a:ext cx="1774371" cy="365125"/>
          </a:xfrm>
        </p:spPr>
        <p:txBody>
          <a:bodyPr rtlCol="0"/>
          <a:lstStyle/>
          <a:p>
            <a:pPr rtl="0"/>
            <a:r>
              <a:rPr lang="en-GB"/>
              <a:t>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DCFF82-B70F-4971-9182-7C3AEA3CFD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79428" y="6356350"/>
            <a:ext cx="1774371" cy="365125"/>
          </a:xfrm>
        </p:spPr>
        <p:txBody>
          <a:bodyPr rtlCol="0"/>
          <a:lstStyle/>
          <a:p>
            <a:pPr rtl="0"/>
            <a:fld id="{B5CEABB6-07DC-46E8-9B57-56EC44A396E5}" type="slidenum">
              <a:rPr lang="en-GB" smtClean="0"/>
              <a:pPr rtl="0"/>
              <a:t>17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3A6BFFA-A153-9CDC-63FA-A3C15B8E4ABA}"/>
              </a:ext>
            </a:extLst>
          </p:cNvPr>
          <p:cNvSpPr txBox="1">
            <a:spLocks/>
          </p:cNvSpPr>
          <p:nvPr/>
        </p:nvSpPr>
        <p:spPr>
          <a:xfrm>
            <a:off x="4267200" y="3429000"/>
            <a:ext cx="2916000" cy="200416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spc="5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Jonathan Guest</a:t>
            </a:r>
          </a:p>
          <a:p>
            <a:r>
              <a:rPr lang="en-GB"/>
              <a:t>Associate Director, AMION Consulting</a:t>
            </a:r>
          </a:p>
          <a:p>
            <a:r>
              <a:rPr lang="en-GB"/>
              <a:t>Mobile: 07443 109 877</a:t>
            </a:r>
          </a:p>
          <a:p>
            <a:r>
              <a:rPr lang="en-GB"/>
              <a:t>Email: jonathanguest@amion.co.uk</a:t>
            </a: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09264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-up of a building&#10;&#10;Description automatically generated">
            <a:extLst>
              <a:ext uri="{FF2B5EF4-FFF2-40B4-BE49-F238E27FC236}">
                <a16:creationId xmlns:a16="http://schemas.microsoft.com/office/drawing/2014/main" id="{46020857-EDEB-6434-C0E6-6ED09C6A1D8A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32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35E3EA69-4E0E-41BD-8095-A124225A2647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600700" y="2811144"/>
            <a:ext cx="6187744" cy="3756945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just">
              <a:lnSpc>
                <a:spcPct val="100000"/>
              </a:lnSpc>
            </a:pPr>
            <a:r>
              <a:rPr lang="en-GB" sz="1800" cap="none" dirty="0">
                <a:latin typeface="+mn-lt"/>
              </a:rPr>
              <a:t>AMION Consulting is </a:t>
            </a:r>
            <a:r>
              <a:rPr lang="en-GB" sz="1800" b="1" cap="none" dirty="0">
                <a:latin typeface="+mn-lt"/>
              </a:rPr>
              <a:t>an economic and financial advisory business providing independent analysis and strategic advice</a:t>
            </a:r>
            <a:r>
              <a:rPr lang="en-GB" sz="1800" cap="none" dirty="0">
                <a:latin typeface="+mn-lt"/>
              </a:rPr>
              <a:t> to our clients. The firm was established in 2000. Since then, AMION has built its reputation on providing straightforward, accurate and valuable advice to its clients, often bringing clarity and a good sense approach to complex projects and challenges. 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8F602C-7F98-4C02-99D4-ED65E00D6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en-GB" smtClean="0"/>
              <a:pPr rtl="0"/>
              <a:t>2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42C0349-09B5-8021-28A2-B9BCF95667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00464" y="674370"/>
            <a:ext cx="4020271" cy="1485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10790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E3C45E-8D5E-D5A0-A217-E642F62D7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A strategy?</a:t>
            </a:r>
            <a:endParaRPr lang="en-GB" dirty="0"/>
          </a:p>
        </p:txBody>
      </p:sp>
      <p:sp>
        <p:nvSpPr>
          <p:cNvPr id="12" name="SmartArt Placeholder 11">
            <a:extLst>
              <a:ext uri="{FF2B5EF4-FFF2-40B4-BE49-F238E27FC236}">
                <a16:creationId xmlns:a16="http://schemas.microsoft.com/office/drawing/2014/main" id="{A9F91CA3-8196-F222-C9CE-A5347119D088}"/>
              </a:ext>
            </a:extLst>
          </p:cNvPr>
          <p:cNvSpPr>
            <a:spLocks noGrp="1"/>
          </p:cNvSpPr>
          <p:nvPr>
            <p:ph type="dgm" sz="quarter" idx="15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Provide evidence-based rationale and focus for investments and activities connected to skills development.</a:t>
            </a:r>
          </a:p>
          <a:p>
            <a:r>
              <a:rPr lang="en-US" dirty="0"/>
              <a:t>Identify the core key skills requirements across the duration of the Investment Zone programme</a:t>
            </a:r>
          </a:p>
          <a:p>
            <a:r>
              <a:rPr lang="en-US" dirty="0"/>
              <a:t>Develop a targeted approach to skills development that closely aligns with sectoral growth, employer needs and emerging economic trends</a:t>
            </a:r>
            <a:endParaRPr lang="en-GB" dirty="0"/>
          </a:p>
          <a:p>
            <a:r>
              <a:rPr lang="en-US" dirty="0"/>
              <a:t>Draw together and gain insights from key local stakeholders and partners including local businesses, training providers, educational institutions and government bodies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3887268A-ADBF-6145-7E3E-8775297AFA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B5CEABB6-07DC-46E8-9B57-56EC44A396E5}" type="slidenum">
              <a:rPr lang="en-GB" noProof="0" smtClean="0"/>
              <a:t>3</a:t>
            </a:fld>
            <a:endParaRPr lang="en-GB" noProof="0"/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B20A3AA6-D00D-660D-D929-5140404A296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rtl="0"/>
            <a:r>
              <a:rPr lang="en-GB" noProof="0"/>
              <a:t>2025</a:t>
            </a:r>
          </a:p>
        </p:txBody>
      </p:sp>
    </p:spTree>
    <p:extLst>
      <p:ext uri="{BB962C8B-B14F-4D97-AF65-F5344CB8AC3E}">
        <p14:creationId xmlns:p14="http://schemas.microsoft.com/office/powerpoint/2010/main" val="9019211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FF3C9D-7841-E455-22E6-BA3F8BEB47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Timeline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51A92E-FBCA-39F5-DC6E-EEBBD06067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en-GB"/>
              <a:t>2025</a:t>
            </a:r>
            <a:endParaRPr lang="en-GB" noProof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1607EB-6C28-E1AD-30CC-0EBCA6A1E5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B5CEABB6-07DC-46E8-9B57-56EC44A396E5}" type="slidenum">
              <a:rPr lang="en-GB" noProof="0" smtClean="0"/>
              <a:t>4</a:t>
            </a:fld>
            <a:endParaRPr lang="en-GB" noProof="0"/>
          </a:p>
        </p:txBody>
      </p:sp>
      <p:graphicFrame>
        <p:nvGraphicFramePr>
          <p:cNvPr id="7" name="SmartArt Placeholder 6">
            <a:extLst>
              <a:ext uri="{FF2B5EF4-FFF2-40B4-BE49-F238E27FC236}">
                <a16:creationId xmlns:a16="http://schemas.microsoft.com/office/drawing/2014/main" id="{272C6BC7-4002-0781-4BC4-ECE7EFC1E0EF}"/>
              </a:ext>
            </a:extLst>
          </p:cNvPr>
          <p:cNvGraphicFramePr>
            <a:graphicFrameLocks noGrp="1"/>
          </p:cNvGraphicFramePr>
          <p:nvPr/>
        </p:nvGraphicFramePr>
        <p:xfrm>
          <a:off x="838200" y="994746"/>
          <a:ext cx="10515600" cy="43024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95A8A6F-4DF0-3DFA-0163-D1AFD6B15CE1}"/>
              </a:ext>
            </a:extLst>
          </p:cNvPr>
          <p:cNvCxnSpPr>
            <a:cxnSpLocks/>
          </p:cNvCxnSpPr>
          <p:nvPr/>
        </p:nvCxnSpPr>
        <p:spPr>
          <a:xfrm flipH="1" flipV="1">
            <a:off x="5355773" y="3592282"/>
            <a:ext cx="587828" cy="1404257"/>
          </a:xfrm>
          <a:prstGeom prst="straightConnector1">
            <a:avLst/>
          </a:prstGeom>
          <a:ln w="38100">
            <a:solidFill>
              <a:srgbClr val="99003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853DB927-8A8E-06BB-F737-D9EC65933AB5}"/>
              </a:ext>
            </a:extLst>
          </p:cNvPr>
          <p:cNvCxnSpPr>
            <a:cxnSpLocks/>
          </p:cNvCxnSpPr>
          <p:nvPr/>
        </p:nvCxnSpPr>
        <p:spPr>
          <a:xfrm flipV="1">
            <a:off x="6248400" y="3592282"/>
            <a:ext cx="609600" cy="1404257"/>
          </a:xfrm>
          <a:prstGeom prst="straightConnector1">
            <a:avLst/>
          </a:prstGeom>
          <a:ln w="38100">
            <a:solidFill>
              <a:srgbClr val="99003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C54B8881-BFE4-8873-FB57-8FD1783256DD}"/>
              </a:ext>
            </a:extLst>
          </p:cNvPr>
          <p:cNvSpPr txBox="1"/>
          <p:nvPr/>
        </p:nvSpPr>
        <p:spPr>
          <a:xfrm>
            <a:off x="4125686" y="5040082"/>
            <a:ext cx="44032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role of key local stakeholders and partners including local businesses, training providers, educational institutions and government bodies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70180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diagram of skills and skills&#10;&#10;Description automatically generated">
            <a:extLst>
              <a:ext uri="{FF2B5EF4-FFF2-40B4-BE49-F238E27FC236}">
                <a16:creationId xmlns:a16="http://schemas.microsoft.com/office/drawing/2014/main" id="{00A38614-9386-036C-A751-AD7D67DF891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877"/>
          <a:stretch/>
        </p:blipFill>
        <p:spPr>
          <a:xfrm>
            <a:off x="731520" y="354014"/>
            <a:ext cx="10391140" cy="5844326"/>
          </a:xfrm>
          <a:prstGeom prst="rect">
            <a:avLst/>
          </a:prstGeom>
          <a:noFill/>
        </p:spPr>
      </p:pic>
      <p:sp>
        <p:nvSpPr>
          <p:cNvPr id="4" name="Date Placeholder 3" hidden="1">
            <a:extLst>
              <a:ext uri="{FF2B5EF4-FFF2-40B4-BE49-F238E27FC236}">
                <a16:creationId xmlns:a16="http://schemas.microsoft.com/office/drawing/2014/main" id="{BBEE9A49-29AE-F1E8-594B-F7CB47406C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>
              <a:spcAft>
                <a:spcPts val="600"/>
              </a:spcAft>
            </a:pPr>
            <a:r>
              <a:rPr lang="en-GB"/>
              <a:t>2025</a:t>
            </a:r>
            <a:endParaRPr lang="en-GB" noProof="0"/>
          </a:p>
        </p:txBody>
      </p:sp>
      <p:sp>
        <p:nvSpPr>
          <p:cNvPr id="6" name="Slide Number Placeholder 5" hidden="1">
            <a:extLst>
              <a:ext uri="{FF2B5EF4-FFF2-40B4-BE49-F238E27FC236}">
                <a16:creationId xmlns:a16="http://schemas.microsoft.com/office/drawing/2014/main" id="{3BB052B8-995C-52D4-8771-73D0E5B93C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>
              <a:spcAft>
                <a:spcPts val="600"/>
              </a:spcAft>
            </a:pPr>
            <a:fld id="{B5CEABB6-07DC-46E8-9B57-56EC44A396E5}" type="slidenum">
              <a:rPr lang="en-GB" noProof="0" smtClean="0"/>
              <a:pPr rtl="0">
                <a:spcAft>
                  <a:spcPts val="600"/>
                </a:spcAft>
              </a:pPr>
              <a:t>5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1479495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86AEBE-6F56-2B2B-7D18-0B51AD1A22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Challenges 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8B8136-F747-1650-E54D-28C8405EAE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B5CEABB6-07DC-46E8-9B57-56EC44A396E5}" type="slidenum">
              <a:rPr lang="en-GB" noProof="0" smtClean="0"/>
              <a:t>6</a:t>
            </a:fld>
            <a:endParaRPr lang="en-GB" noProof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F565794-4C30-2C91-F621-026FF153FB53}"/>
              </a:ext>
            </a:extLst>
          </p:cNvPr>
          <p:cNvSpPr txBox="1"/>
          <p:nvPr/>
        </p:nvSpPr>
        <p:spPr>
          <a:xfrm>
            <a:off x="685800" y="1671522"/>
            <a:ext cx="2895600" cy="1384995"/>
          </a:xfrm>
          <a:prstGeom prst="rect">
            <a:avLst/>
          </a:prstGeom>
          <a:solidFill>
            <a:srgbClr val="990033"/>
          </a:solidFill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Lagging qualifications performance starting from Level 3</a:t>
            </a:r>
          </a:p>
          <a:p>
            <a:endParaRPr lang="en-GB" dirty="0">
              <a:solidFill>
                <a:schemeClr val="bg1"/>
              </a:solidFill>
            </a:endParaRPr>
          </a:p>
          <a:p>
            <a:r>
              <a:rPr lang="en-GB" sz="1200" i="1" dirty="0">
                <a:solidFill>
                  <a:schemeClr val="bg1"/>
                </a:solidFill>
              </a:rPr>
              <a:t>Source: ONS 2023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778404E-C135-818F-7D3A-182984F05C45}"/>
              </a:ext>
            </a:extLst>
          </p:cNvPr>
          <p:cNvSpPr txBox="1"/>
          <p:nvPr/>
        </p:nvSpPr>
        <p:spPr>
          <a:xfrm>
            <a:off x="7633334" y="1599993"/>
            <a:ext cx="3720466" cy="830997"/>
          </a:xfrm>
          <a:prstGeom prst="rect">
            <a:avLst/>
          </a:prstGeom>
          <a:solidFill>
            <a:srgbClr val="990033"/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Lower levels of GCSE attainment</a:t>
            </a:r>
          </a:p>
          <a:p>
            <a:endParaRPr lang="en-GB" dirty="0">
              <a:solidFill>
                <a:schemeClr val="bg1"/>
              </a:solidFill>
            </a:endParaRPr>
          </a:p>
          <a:p>
            <a:r>
              <a:rPr lang="en-GB" sz="1200" i="1" dirty="0">
                <a:solidFill>
                  <a:schemeClr val="bg1"/>
                </a:solidFill>
              </a:rPr>
              <a:t>Source: StatsWales 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979968C1-F353-3055-CA11-7AFE3F54E20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rtl="0"/>
            <a:r>
              <a:rPr lang="en-GB" noProof="0" dirty="0"/>
              <a:t>2025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3124C140-0817-2DC1-AB6F-33DE9BFF9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rtl="0"/>
            <a:r>
              <a:rPr lang="en-GB" noProof="0" dirty="0"/>
              <a:t>RSP North Wales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BDF028F-BD43-2F09-B8D3-B2A019F96881}"/>
              </a:ext>
            </a:extLst>
          </p:cNvPr>
          <p:cNvSpPr txBox="1"/>
          <p:nvPr/>
        </p:nvSpPr>
        <p:spPr>
          <a:xfrm>
            <a:off x="9046028" y="3056517"/>
            <a:ext cx="2307772" cy="1292662"/>
          </a:xfrm>
          <a:prstGeom prst="rect">
            <a:avLst/>
          </a:prstGeom>
          <a:solidFill>
            <a:srgbClr val="990033"/>
          </a:solidFill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Highly transient graduate population</a:t>
            </a:r>
          </a:p>
          <a:p>
            <a:endParaRPr lang="en-GB" dirty="0">
              <a:solidFill>
                <a:schemeClr val="bg1"/>
              </a:solidFill>
            </a:endParaRPr>
          </a:p>
          <a:p>
            <a:r>
              <a:rPr lang="en-GB" sz="1200" i="1" dirty="0">
                <a:solidFill>
                  <a:schemeClr val="bg1"/>
                </a:solidFill>
              </a:rPr>
              <a:t>Source: Darogan Talent 2024 + Wavehill 2022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7D8CCEE-3EDF-5A4F-B73C-60B60A00114A}"/>
              </a:ext>
            </a:extLst>
          </p:cNvPr>
          <p:cNvSpPr txBox="1"/>
          <p:nvPr/>
        </p:nvSpPr>
        <p:spPr>
          <a:xfrm>
            <a:off x="4430485" y="2199264"/>
            <a:ext cx="1954530" cy="1384995"/>
          </a:xfrm>
          <a:prstGeom prst="rect">
            <a:avLst/>
          </a:prstGeom>
          <a:solidFill>
            <a:srgbClr val="990033"/>
          </a:solidFill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Declining levels of STEM engagement</a:t>
            </a:r>
          </a:p>
          <a:p>
            <a:endParaRPr lang="en-GB" dirty="0">
              <a:solidFill>
                <a:schemeClr val="bg1"/>
              </a:solidFill>
            </a:endParaRPr>
          </a:p>
          <a:p>
            <a:r>
              <a:rPr lang="en-GB" sz="1200" i="1" dirty="0">
                <a:solidFill>
                  <a:schemeClr val="bg1"/>
                </a:solidFill>
              </a:rPr>
              <a:t>Source: RAENG</a:t>
            </a:r>
            <a:endParaRPr lang="en-GB" sz="1200" i="1" dirty="0">
              <a:solidFill>
                <a:schemeClr val="bg1"/>
              </a:solidFill>
              <a:highlight>
                <a:srgbClr val="FFFF00"/>
              </a:highlight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51FE3D4-AE06-6452-324E-8C8A0E5A7BC9}"/>
              </a:ext>
            </a:extLst>
          </p:cNvPr>
          <p:cNvSpPr txBox="1"/>
          <p:nvPr/>
        </p:nvSpPr>
        <p:spPr>
          <a:xfrm>
            <a:off x="685800" y="3801484"/>
            <a:ext cx="2895600" cy="1661993"/>
          </a:xfrm>
          <a:prstGeom prst="rect">
            <a:avLst/>
          </a:prstGeom>
          <a:solidFill>
            <a:srgbClr val="990033"/>
          </a:solidFill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New recruits failing to deliver role requirements, in terms of both technical and softer skills</a:t>
            </a:r>
          </a:p>
          <a:p>
            <a:endParaRPr lang="en-GB" dirty="0">
              <a:solidFill>
                <a:schemeClr val="bg1"/>
              </a:solidFill>
            </a:endParaRPr>
          </a:p>
          <a:p>
            <a:r>
              <a:rPr lang="en-GB" sz="1200" i="1" dirty="0">
                <a:solidFill>
                  <a:schemeClr val="bg1"/>
                </a:solidFill>
              </a:rPr>
              <a:t>Source: Various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78BE220-4FD1-32CF-A6C9-B59E4107DD71}"/>
              </a:ext>
            </a:extLst>
          </p:cNvPr>
          <p:cNvSpPr txBox="1"/>
          <p:nvPr/>
        </p:nvSpPr>
        <p:spPr>
          <a:xfrm>
            <a:off x="4458243" y="4158737"/>
            <a:ext cx="3853544" cy="1938992"/>
          </a:xfrm>
          <a:prstGeom prst="rect">
            <a:avLst/>
          </a:prstGeom>
          <a:solidFill>
            <a:srgbClr val="990033"/>
          </a:solidFill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Observed gaps in engagement between training providers, schools and industry across recruitment, awareness of opportunities and upskilling</a:t>
            </a:r>
          </a:p>
          <a:p>
            <a:endParaRPr lang="en-GB" dirty="0">
              <a:solidFill>
                <a:schemeClr val="bg1"/>
              </a:solidFill>
            </a:endParaRPr>
          </a:p>
          <a:p>
            <a:r>
              <a:rPr lang="en-GB" sz="1200" i="1" dirty="0">
                <a:solidFill>
                  <a:schemeClr val="bg1"/>
                </a:solidFill>
              </a:rPr>
              <a:t>Source: Various</a:t>
            </a:r>
          </a:p>
        </p:txBody>
      </p:sp>
    </p:spTree>
    <p:extLst>
      <p:ext uri="{BB962C8B-B14F-4D97-AF65-F5344CB8AC3E}">
        <p14:creationId xmlns:p14="http://schemas.microsoft.com/office/powerpoint/2010/main" val="23168974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C88271-D712-9C28-2518-A2666702DB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Challenges 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FB915A-152D-9687-3CE0-37B8D48782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B5CEABB6-07DC-46E8-9B57-56EC44A396E5}" type="slidenum">
              <a:rPr lang="en-GB" noProof="0" smtClean="0"/>
              <a:t>7</a:t>
            </a:fld>
            <a:endParaRPr lang="en-GB" noProof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A964DA77-3FEB-DC7F-27B2-BC4CD38F0A3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rtl="0"/>
            <a:r>
              <a:rPr lang="en-GB" noProof="0" dirty="0"/>
              <a:t>2025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0895AC48-1EAC-7E23-6980-15D7DA9AF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rtl="0"/>
            <a:r>
              <a:rPr lang="en-GB" noProof="0" dirty="0"/>
              <a:t>RSP North Wales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9CF32FA-01AE-2E69-63F0-BAE7A25F6CEC}"/>
              </a:ext>
            </a:extLst>
          </p:cNvPr>
          <p:cNvSpPr txBox="1"/>
          <p:nvPr/>
        </p:nvSpPr>
        <p:spPr>
          <a:xfrm>
            <a:off x="685800" y="1671522"/>
            <a:ext cx="2895600" cy="1107996"/>
          </a:xfrm>
          <a:prstGeom prst="rect">
            <a:avLst/>
          </a:prstGeom>
          <a:solidFill>
            <a:srgbClr val="990033"/>
          </a:solidFill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Evolving skill requirements and industry needs</a:t>
            </a:r>
          </a:p>
          <a:p>
            <a:endParaRPr lang="en-GB" dirty="0">
              <a:solidFill>
                <a:schemeClr val="bg1"/>
              </a:solidFill>
            </a:endParaRPr>
          </a:p>
          <a:p>
            <a:r>
              <a:rPr lang="en-GB" sz="1200" i="1" dirty="0">
                <a:solidFill>
                  <a:schemeClr val="bg1"/>
                </a:solidFill>
              </a:rPr>
              <a:t>Source: Working Futures + Stakeholders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76CA7AF-2D21-9F60-36EC-9262C331727B}"/>
              </a:ext>
            </a:extLst>
          </p:cNvPr>
          <p:cNvSpPr txBox="1"/>
          <p:nvPr/>
        </p:nvSpPr>
        <p:spPr>
          <a:xfrm>
            <a:off x="838200" y="4232525"/>
            <a:ext cx="3320143" cy="1384995"/>
          </a:xfrm>
          <a:prstGeom prst="rect">
            <a:avLst/>
          </a:prstGeom>
          <a:solidFill>
            <a:srgbClr val="990033"/>
          </a:solidFill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Ageing workforce marked by significant gender imbalances – replacement demand</a:t>
            </a:r>
          </a:p>
          <a:p>
            <a:endParaRPr lang="en-GB" dirty="0">
              <a:solidFill>
                <a:schemeClr val="bg1"/>
              </a:solidFill>
            </a:endParaRPr>
          </a:p>
          <a:p>
            <a:r>
              <a:rPr lang="en-GB" sz="1200" i="1" dirty="0">
                <a:solidFill>
                  <a:schemeClr val="bg1"/>
                </a:solidFill>
              </a:rPr>
              <a:t>Source: RSP North Wales 2023, ECITB 2024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F2ECD08-1A3A-BEB0-D8E4-C2F04817ADDC}"/>
              </a:ext>
            </a:extLst>
          </p:cNvPr>
          <p:cNvSpPr txBox="1"/>
          <p:nvPr/>
        </p:nvSpPr>
        <p:spPr>
          <a:xfrm>
            <a:off x="4435928" y="2123150"/>
            <a:ext cx="3320143" cy="1661993"/>
          </a:xfrm>
          <a:prstGeom prst="rect">
            <a:avLst/>
          </a:prstGeom>
          <a:solidFill>
            <a:srgbClr val="990033"/>
          </a:solidFill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Sectoral growth opportunities outstripping supply with pipeline considerations</a:t>
            </a:r>
          </a:p>
          <a:p>
            <a:endParaRPr lang="en-GB" b="1" dirty="0">
              <a:solidFill>
                <a:schemeClr val="bg1"/>
              </a:solidFill>
            </a:endParaRPr>
          </a:p>
          <a:p>
            <a:endParaRPr lang="en-GB" dirty="0">
              <a:solidFill>
                <a:schemeClr val="bg1"/>
              </a:solidFill>
            </a:endParaRPr>
          </a:p>
          <a:p>
            <a:r>
              <a:rPr lang="en-GB" sz="1200" i="1" dirty="0">
                <a:solidFill>
                  <a:schemeClr val="bg1"/>
                </a:solidFill>
              </a:rPr>
              <a:t>Source: IZ Analysis, ECITB 2024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6FC27F8-1CCD-91B0-334C-7408D5597D12}"/>
              </a:ext>
            </a:extLst>
          </p:cNvPr>
          <p:cNvSpPr txBox="1"/>
          <p:nvPr/>
        </p:nvSpPr>
        <p:spPr>
          <a:xfrm>
            <a:off x="8610599" y="1732213"/>
            <a:ext cx="3320143" cy="1107996"/>
          </a:xfrm>
          <a:prstGeom prst="rect">
            <a:avLst/>
          </a:prstGeom>
          <a:solidFill>
            <a:srgbClr val="990033"/>
          </a:solidFill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Barriers to recruitment facing SMEs, despite their prevalence</a:t>
            </a:r>
          </a:p>
          <a:p>
            <a:endParaRPr lang="en-GB" dirty="0">
              <a:solidFill>
                <a:schemeClr val="bg1"/>
              </a:solidFill>
            </a:endParaRPr>
          </a:p>
          <a:p>
            <a:r>
              <a:rPr lang="en-GB" sz="1200" i="1" dirty="0">
                <a:solidFill>
                  <a:schemeClr val="bg1"/>
                </a:solidFill>
              </a:rPr>
              <a:t>Source: Various (</a:t>
            </a:r>
            <a:r>
              <a:rPr lang="en-GB" sz="1200" i="1" dirty="0" err="1">
                <a:solidFill>
                  <a:schemeClr val="bg1"/>
                </a:solidFill>
              </a:rPr>
              <a:t>inc</a:t>
            </a:r>
            <a:r>
              <a:rPr lang="en-GB" sz="1200" i="1" dirty="0">
                <a:solidFill>
                  <a:schemeClr val="bg1"/>
                </a:solidFill>
              </a:rPr>
              <a:t> Stakeholders)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FC9CDDC-91AF-89AD-C974-28444E257CE7}"/>
              </a:ext>
            </a:extLst>
          </p:cNvPr>
          <p:cNvSpPr txBox="1"/>
          <p:nvPr/>
        </p:nvSpPr>
        <p:spPr>
          <a:xfrm>
            <a:off x="4887688" y="4133885"/>
            <a:ext cx="3145971" cy="1107996"/>
          </a:xfrm>
          <a:prstGeom prst="rect">
            <a:avLst/>
          </a:prstGeom>
          <a:solidFill>
            <a:srgbClr val="990033"/>
          </a:solidFill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Recruitment challenges across skill levels</a:t>
            </a:r>
          </a:p>
          <a:p>
            <a:endParaRPr lang="en-GB" dirty="0">
              <a:solidFill>
                <a:schemeClr val="bg1"/>
              </a:solidFill>
            </a:endParaRPr>
          </a:p>
          <a:p>
            <a:r>
              <a:rPr lang="en-GB" sz="1200" i="1" dirty="0">
                <a:solidFill>
                  <a:schemeClr val="bg1"/>
                </a:solidFill>
              </a:rPr>
              <a:t>Source: AMION analysis (and stakeholders 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03B0D06-F9F7-69DA-EC6F-00DDBCF384C2}"/>
              </a:ext>
            </a:extLst>
          </p:cNvPr>
          <p:cNvSpPr txBox="1"/>
          <p:nvPr/>
        </p:nvSpPr>
        <p:spPr>
          <a:xfrm>
            <a:off x="8610599" y="4687883"/>
            <a:ext cx="3145971" cy="1292662"/>
          </a:xfrm>
          <a:prstGeom prst="rect">
            <a:avLst/>
          </a:prstGeom>
          <a:solidFill>
            <a:srgbClr val="990033"/>
          </a:solidFill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Mixed apprenticeship data (and messages)</a:t>
            </a:r>
          </a:p>
          <a:p>
            <a:endParaRPr lang="en-GB" dirty="0">
              <a:solidFill>
                <a:schemeClr val="bg1"/>
              </a:solidFill>
            </a:endParaRPr>
          </a:p>
          <a:p>
            <a:r>
              <a:rPr lang="en-GB" sz="1200" i="1" dirty="0">
                <a:solidFill>
                  <a:schemeClr val="bg1"/>
                </a:solidFill>
              </a:rPr>
              <a:t>Source: Various (Welsh Gov, UK Gov) and stakeholder consultation</a:t>
            </a:r>
          </a:p>
        </p:txBody>
      </p:sp>
    </p:spTree>
    <p:extLst>
      <p:ext uri="{BB962C8B-B14F-4D97-AF65-F5344CB8AC3E}">
        <p14:creationId xmlns:p14="http://schemas.microsoft.com/office/powerpoint/2010/main" val="30190813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C9046-5872-68F3-9809-358E0B4F41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SmartArt Placeholder 2">
            <a:extLst>
              <a:ext uri="{FF2B5EF4-FFF2-40B4-BE49-F238E27FC236}">
                <a16:creationId xmlns:a16="http://schemas.microsoft.com/office/drawing/2014/main" id="{8641EC39-4520-4E4E-0A33-BED6D7072FC3}"/>
              </a:ext>
            </a:extLst>
          </p:cNvPr>
          <p:cNvSpPr>
            <a:spLocks noGrp="1"/>
          </p:cNvSpPr>
          <p:nvPr>
            <p:ph type="dgm" sz="quarter" idx="1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98A894-F8E7-FFCF-3743-170661D32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en-GB"/>
              <a:t>2025</a:t>
            </a:r>
            <a:endParaRPr lang="en-GB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BD4FDF-AB5B-5274-9846-14F23DFB42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Ambition North Wales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7217F7-6CDE-88FD-F129-22BDED88DB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B5CEABB6-07DC-46E8-9B57-56EC44A396E5}" type="slidenum">
              <a:rPr lang="en-GB" noProof="0" smtClean="0"/>
              <a:t>8</a:t>
            </a:fld>
            <a:endParaRPr lang="en-GB" noProof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5DA532B4-F2E7-1FD2-E48D-7541671DED15}"/>
              </a:ext>
            </a:extLst>
          </p:cNvPr>
          <p:cNvGraphicFramePr>
            <a:graphicFrameLocks noGrp="1"/>
          </p:cNvGraphicFramePr>
          <p:nvPr/>
        </p:nvGraphicFramePr>
        <p:xfrm>
          <a:off x="618490" y="525260"/>
          <a:ext cx="10955020" cy="547231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95502">
                  <a:extLst>
                    <a:ext uri="{9D8B030D-6E8A-4147-A177-3AD203B41FA5}">
                      <a16:colId xmlns:a16="http://schemas.microsoft.com/office/drawing/2014/main" val="3750179922"/>
                    </a:ext>
                  </a:extLst>
                </a:gridCol>
                <a:gridCol w="1095502">
                  <a:extLst>
                    <a:ext uri="{9D8B030D-6E8A-4147-A177-3AD203B41FA5}">
                      <a16:colId xmlns:a16="http://schemas.microsoft.com/office/drawing/2014/main" val="3709596388"/>
                    </a:ext>
                  </a:extLst>
                </a:gridCol>
                <a:gridCol w="1095502">
                  <a:extLst>
                    <a:ext uri="{9D8B030D-6E8A-4147-A177-3AD203B41FA5}">
                      <a16:colId xmlns:a16="http://schemas.microsoft.com/office/drawing/2014/main" val="518085835"/>
                    </a:ext>
                  </a:extLst>
                </a:gridCol>
                <a:gridCol w="1095502">
                  <a:extLst>
                    <a:ext uri="{9D8B030D-6E8A-4147-A177-3AD203B41FA5}">
                      <a16:colId xmlns:a16="http://schemas.microsoft.com/office/drawing/2014/main" val="4262342708"/>
                    </a:ext>
                  </a:extLst>
                </a:gridCol>
                <a:gridCol w="1095502">
                  <a:extLst>
                    <a:ext uri="{9D8B030D-6E8A-4147-A177-3AD203B41FA5}">
                      <a16:colId xmlns:a16="http://schemas.microsoft.com/office/drawing/2014/main" val="1906207108"/>
                    </a:ext>
                  </a:extLst>
                </a:gridCol>
                <a:gridCol w="1095502">
                  <a:extLst>
                    <a:ext uri="{9D8B030D-6E8A-4147-A177-3AD203B41FA5}">
                      <a16:colId xmlns:a16="http://schemas.microsoft.com/office/drawing/2014/main" val="3215474438"/>
                    </a:ext>
                  </a:extLst>
                </a:gridCol>
                <a:gridCol w="1095502">
                  <a:extLst>
                    <a:ext uri="{9D8B030D-6E8A-4147-A177-3AD203B41FA5}">
                      <a16:colId xmlns:a16="http://schemas.microsoft.com/office/drawing/2014/main" val="1464947131"/>
                    </a:ext>
                  </a:extLst>
                </a:gridCol>
                <a:gridCol w="1095502">
                  <a:extLst>
                    <a:ext uri="{9D8B030D-6E8A-4147-A177-3AD203B41FA5}">
                      <a16:colId xmlns:a16="http://schemas.microsoft.com/office/drawing/2014/main" val="2743439338"/>
                    </a:ext>
                  </a:extLst>
                </a:gridCol>
                <a:gridCol w="1095502">
                  <a:extLst>
                    <a:ext uri="{9D8B030D-6E8A-4147-A177-3AD203B41FA5}">
                      <a16:colId xmlns:a16="http://schemas.microsoft.com/office/drawing/2014/main" val="864399793"/>
                    </a:ext>
                  </a:extLst>
                </a:gridCol>
                <a:gridCol w="1095502">
                  <a:extLst>
                    <a:ext uri="{9D8B030D-6E8A-4147-A177-3AD203B41FA5}">
                      <a16:colId xmlns:a16="http://schemas.microsoft.com/office/drawing/2014/main" val="3906034326"/>
                    </a:ext>
                  </a:extLst>
                </a:gridCol>
              </a:tblGrid>
              <a:tr h="577511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2318" marR="2318" marT="2318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>
                          <a:effectLst/>
                        </a:rPr>
                        <a:t>B,D,E Energy &amp; water (SIC 2007) )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2318" marR="2318" marT="2318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>
                          <a:effectLst/>
                        </a:rPr>
                        <a:t>C Manufacturing (SIC 2007) )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2318" marR="2318" marT="2318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F Construction (SIC 2007) )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2318" marR="2318" marT="2318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>
                          <a:effectLst/>
                        </a:rPr>
                        <a:t> G,I Distribution, hotels &amp; restaurants (SIC 2007) )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2318" marR="2318" marT="2318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u="none" strike="noStrike" dirty="0">
                          <a:effectLst/>
                        </a:rPr>
                        <a:t>H,J Transport &amp; Communication (SIC 2007) )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2318" marR="2318" marT="2318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K-N Banking finance &amp; insurance etc. (SIC 2007) )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2318" marR="2318" marT="2318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O-Q Public admin education &amp; health (SIC 2007) )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2318" marR="2318" marT="2318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R-U Other services (SIC 2007) )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18" marR="2318" marT="2318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>
                          <a:effectLst/>
                        </a:rPr>
                        <a:t>G-Q Total Services (SIC 2007) )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2318" marR="2318" marT="2318" marB="0" anchor="b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9108086"/>
                  </a:ext>
                </a:extLst>
              </a:tr>
              <a:tr h="385494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>
                          <a:effectLst/>
                        </a:rPr>
                        <a:t>1 Managers and Senior Officials (SOC 2020)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18" marR="2318" marT="2318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15.7%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18" marR="2318" marT="231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10.6%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18" marR="2318" marT="2318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10.8%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18" marR="2318" marT="231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10.5%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18" marR="2318" marT="231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12.8%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18" marR="2318" marT="231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8.4%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18" marR="2318" marT="231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11.1%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18" marR="2318" marT="231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5.8%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18" marR="2318" marT="231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11.4%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18" marR="2318" marT="2318" marB="0" anchor="b"/>
                </a:tc>
                <a:extLst>
                  <a:ext uri="{0D108BD9-81ED-4DB2-BD59-A6C34878D82A}">
                    <a16:rowId xmlns:a16="http://schemas.microsoft.com/office/drawing/2014/main" val="2559612106"/>
                  </a:ext>
                </a:extLst>
              </a:tr>
              <a:tr h="577511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 2 Professional Occupations (SOC2020) 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18" marR="2318" marT="2318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1.9%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18" marR="2318" marT="231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17.6%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18" marR="2318" marT="2318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12.6%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18" marR="2318" marT="231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13.9%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18" marR="2318" marT="231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3.4%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18" marR="2318" marT="231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21.2%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18" marR="2318" marT="231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26.6%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18" marR="2318" marT="231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36.6%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18" marR="2318" marT="231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14.6%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18" marR="2318" marT="2318" marB="0" anchor="b"/>
                </a:tc>
                <a:extLst>
                  <a:ext uri="{0D108BD9-81ED-4DB2-BD59-A6C34878D82A}">
                    <a16:rowId xmlns:a16="http://schemas.microsoft.com/office/drawing/2014/main" val="2571808897"/>
                  </a:ext>
                </a:extLst>
              </a:tr>
              <a:tr h="481503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>
                          <a:effectLst/>
                        </a:rPr>
                        <a:t>3 Associate Prof &amp; Tech Occupations (SOC2020)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2318" marR="2318" marT="2318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0.8%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18" marR="2318" marT="231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17.2%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18" marR="2318" marT="2318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14.2%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18" marR="2318" marT="231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5.1%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18" marR="2318" marT="231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6.2%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18" marR="2318" marT="231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15.3%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18" marR="2318" marT="231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22.3%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18" marR="2318" marT="231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18.6%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18" marR="2318" marT="231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20.3%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18" marR="2318" marT="2318" marB="0" anchor="b"/>
                </a:tc>
                <a:extLst>
                  <a:ext uri="{0D108BD9-81ED-4DB2-BD59-A6C34878D82A}">
                    <a16:rowId xmlns:a16="http://schemas.microsoft.com/office/drawing/2014/main" val="348047526"/>
                  </a:ext>
                </a:extLst>
              </a:tr>
              <a:tr h="67352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 4 Administrative and Secretarial Occupations (SOC2020)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2318" marR="2318" marT="2318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4.6%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18" marR="2318" marT="231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10.1%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18" marR="2318" marT="2318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6.8%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18" marR="2318" marT="231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7.0%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18" marR="2318" marT="231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4.1%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18" marR="2318" marT="231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4.1%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18" marR="2318" marT="231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17.7%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18" marR="2318" marT="231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12.5%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18" marR="2318" marT="231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9.0%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18" marR="2318" marT="2318" marB="0" anchor="b"/>
                </a:tc>
                <a:extLst>
                  <a:ext uri="{0D108BD9-81ED-4DB2-BD59-A6C34878D82A}">
                    <a16:rowId xmlns:a16="http://schemas.microsoft.com/office/drawing/2014/main" val="3097258733"/>
                  </a:ext>
                </a:extLst>
              </a:tr>
              <a:tr h="481503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>
                          <a:effectLst/>
                        </a:rPr>
                        <a:t>5 Skilled Trades Occupations (SOC2020)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2318" marR="2318" marT="2318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56.7%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18" marR="2318" marT="231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14.5%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18" marR="2318" marT="2318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21.0%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18" marR="2318" marT="231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45.7%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18" marR="2318" marT="231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9.8%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18" marR="2318" marT="231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7.3%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18" marR="2318" marT="231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4.7%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18" marR="2318" marT="231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0.9%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18" marR="2318" marT="231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10.7%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18" marR="2318" marT="2318" marB="0" anchor="b"/>
                </a:tc>
                <a:extLst>
                  <a:ext uri="{0D108BD9-81ED-4DB2-BD59-A6C34878D82A}">
                    <a16:rowId xmlns:a16="http://schemas.microsoft.com/office/drawing/2014/main" val="4061168890"/>
                  </a:ext>
                </a:extLst>
              </a:tr>
              <a:tr h="481503"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u="none" strike="noStrike" dirty="0">
                          <a:effectLst/>
                        </a:rPr>
                        <a:t>6 </a:t>
                      </a:r>
                      <a:r>
                        <a:rPr lang="fr-FR" sz="1000" u="none" strike="noStrike" dirty="0" err="1">
                          <a:effectLst/>
                        </a:rPr>
                        <a:t>Personal</a:t>
                      </a:r>
                      <a:r>
                        <a:rPr lang="fr-FR" sz="1000" u="none" strike="noStrike" dirty="0">
                          <a:effectLst/>
                        </a:rPr>
                        <a:t> Service Occupations (SOC2020)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2318" marR="2318" marT="2318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0.8%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18" marR="2318" marT="231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0.9%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18" marR="2318" marT="2318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0.2%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18" marR="2318" marT="231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0.2%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18" marR="2318" marT="231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1.6%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18" marR="2318" marT="231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4.1%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18" marR="2318" marT="231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2.2%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18" marR="2318" marT="231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19.3%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18" marR="2318" marT="231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19.5%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18" marR="2318" marT="2318" marB="0" anchor="b"/>
                </a:tc>
                <a:extLst>
                  <a:ext uri="{0D108BD9-81ED-4DB2-BD59-A6C34878D82A}">
                    <a16:rowId xmlns:a16="http://schemas.microsoft.com/office/drawing/2014/main" val="1818465609"/>
                  </a:ext>
                </a:extLst>
              </a:tr>
              <a:tr h="577511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>
                          <a:effectLst/>
                        </a:rPr>
                        <a:t>7 Sales and Customer Service Occupations (SOC2020)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2318" marR="2318" marT="2318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0.8%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18" marR="2318" marT="231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4.4%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18" marR="2318" marT="2318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2.3%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18" marR="2318" marT="231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0.2%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18" marR="2318" marT="231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31.3%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18" marR="2318" marT="231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6.2%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18" marR="2318" marT="231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4.4%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18" marR="2318" marT="231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1.9%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18" marR="2318" marT="231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0.3%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18" marR="2318" marT="2318" marB="0" anchor="b"/>
                </a:tc>
                <a:extLst>
                  <a:ext uri="{0D108BD9-81ED-4DB2-BD59-A6C34878D82A}">
                    <a16:rowId xmlns:a16="http://schemas.microsoft.com/office/drawing/2014/main" val="1575921251"/>
                  </a:ext>
                </a:extLst>
              </a:tr>
              <a:tr h="481503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>
                          <a:effectLst/>
                        </a:rPr>
                        <a:t>8 Process, Plant and Machine Operatives (SOC2020)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2318" marR="2318" marT="2318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2.7%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18" marR="2318" marT="231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18.5%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18" marR="2318" marT="2318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21.9%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18" marR="2318" marT="231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8.8%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18" marR="2318" marT="231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7.1%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18" marR="2318" marT="231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23.3%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18" marR="2318" marT="231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2.9%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18" marR="2318" marT="231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0.8%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18" marR="2318" marT="231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0.8%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18" marR="2318" marT="2318" marB="0" anchor="b"/>
                </a:tc>
                <a:extLst>
                  <a:ext uri="{0D108BD9-81ED-4DB2-BD59-A6C34878D82A}">
                    <a16:rowId xmlns:a16="http://schemas.microsoft.com/office/drawing/2014/main" val="2712278843"/>
                  </a:ext>
                </a:extLst>
              </a:tr>
              <a:tr h="481503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>
                          <a:effectLst/>
                        </a:rPr>
                        <a:t>9 Elementary occupations (SOC2020)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2318" marR="2318" marT="2318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16.1%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18" marR="2318" marT="231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6.2%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18" marR="2318" marT="2318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10.2%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18" marR="2318" marT="231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8.5%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18" marR="2318" marT="231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23.6%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18" marR="2318" marT="231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10.1%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18" marR="2318" marT="231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8.2%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18" marR="2318" marT="231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3.6%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18" marR="2318" marT="231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13.5%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18" marR="2318" marT="2318" marB="0" anchor="b"/>
                </a:tc>
                <a:extLst>
                  <a:ext uri="{0D108BD9-81ED-4DB2-BD59-A6C34878D82A}">
                    <a16:rowId xmlns:a16="http://schemas.microsoft.com/office/drawing/2014/main" val="3930369690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32C47F8D-C181-64B9-471D-6BFE4F1B00DA}"/>
              </a:ext>
            </a:extLst>
          </p:cNvPr>
          <p:cNvSpPr txBox="1"/>
          <p:nvPr/>
        </p:nvSpPr>
        <p:spPr>
          <a:xfrm>
            <a:off x="9057129" y="6157710"/>
            <a:ext cx="30548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/>
              <a:t>Source: Employer Skills Survey (2022)</a:t>
            </a:r>
            <a:endParaRPr lang="en-GB" sz="1000" i="1" dirty="0"/>
          </a:p>
        </p:txBody>
      </p:sp>
    </p:spTree>
    <p:extLst>
      <p:ext uri="{BB962C8B-B14F-4D97-AF65-F5344CB8AC3E}">
        <p14:creationId xmlns:p14="http://schemas.microsoft.com/office/powerpoint/2010/main" val="13006065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B4F6D1-DDB3-B7D4-1D03-854F99472F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Skills Challenges</a:t>
            </a:r>
          </a:p>
        </p:txBody>
      </p:sp>
      <p:sp>
        <p:nvSpPr>
          <p:cNvPr id="3" name="SmartArt Placeholder 2">
            <a:extLst>
              <a:ext uri="{FF2B5EF4-FFF2-40B4-BE49-F238E27FC236}">
                <a16:creationId xmlns:a16="http://schemas.microsoft.com/office/drawing/2014/main" id="{4DCC6FFE-2A1D-CF27-10FA-A16B5A900A30}"/>
              </a:ext>
            </a:extLst>
          </p:cNvPr>
          <p:cNvSpPr>
            <a:spLocks noGrp="1"/>
          </p:cNvSpPr>
          <p:nvPr>
            <p:ph type="dgm" sz="quarter" idx="15"/>
          </p:nvPr>
        </p:nvSpPr>
        <p:spPr>
          <a:xfrm>
            <a:off x="838200" y="1516952"/>
            <a:ext cx="10515600" cy="3695338"/>
          </a:xfrm>
        </p:spPr>
        <p:txBody>
          <a:bodyPr>
            <a:normAutofit/>
          </a:bodyPr>
          <a:lstStyle/>
          <a:p>
            <a:r>
              <a:rPr lang="en-GB" sz="2400" dirty="0"/>
              <a:t>The sector is already facing recruitment and skills-related challenges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FBE133-60BA-F9F2-23C1-D4C9C569827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8347" y="4975923"/>
            <a:ext cx="2743200" cy="365125"/>
          </a:xfrm>
        </p:spPr>
        <p:txBody>
          <a:bodyPr/>
          <a:lstStyle/>
          <a:p>
            <a:pPr rtl="0"/>
            <a:r>
              <a:rPr lang="en-GB"/>
              <a:t>2025</a:t>
            </a:r>
            <a:endParaRPr lang="en-GB" noProof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39D1AD-59D1-AC3E-4B03-BD3E7145F9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B5CEABB6-07DC-46E8-9B57-56EC44A396E5}" type="slidenum">
              <a:rPr lang="en-GB" noProof="0" smtClean="0"/>
              <a:t>9</a:t>
            </a:fld>
            <a:endParaRPr lang="en-GB" noProof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D4C2FA8-82A2-1C5C-C6FE-B7DB810C5D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2300289"/>
            <a:ext cx="3530325" cy="132556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FD2C522-5056-E45A-0C39-3CD4871A02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1953" y="3566953"/>
            <a:ext cx="3782818" cy="1330169"/>
          </a:xfrm>
          <a:prstGeom prst="rect">
            <a:avLst/>
          </a:prstGeom>
        </p:spPr>
      </p:pic>
      <mc:AlternateContent xmlns:mc="http://schemas.openxmlformats.org/markup-compatibility/2006" xmlns:cx2="http://schemas.microsoft.com/office/drawing/2015/10/21/chartex">
        <mc:Choice Requires="cx2">
          <p:graphicFrame>
            <p:nvGraphicFramePr>
              <p:cNvPr id="11" name="Chart 10">
                <a:extLst>
                  <a:ext uri="{FF2B5EF4-FFF2-40B4-BE49-F238E27FC236}">
                    <a16:creationId xmlns:a16="http://schemas.microsoft.com/office/drawing/2014/main" id="{9146E341-C2CC-C3FA-32D3-D35572BBC69F}"/>
                  </a:ext>
                </a:extLst>
              </p:cNvPr>
              <p:cNvGraphicFramePr/>
              <p:nvPr/>
            </p:nvGraphicFramePr>
            <p:xfrm>
              <a:off x="5048839" y="2300289"/>
              <a:ext cx="6367985" cy="3319272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5"/>
              </a:graphicData>
            </a:graphic>
          </p:graphicFrame>
        </mc:Choice>
        <mc:Fallback xmlns="">
          <p:pic>
            <p:nvPicPr>
              <p:cNvPr id="11" name="Chart 10">
                <a:extLst>
                  <a:ext uri="{FF2B5EF4-FFF2-40B4-BE49-F238E27FC236}">
                    <a16:creationId xmlns:a16="http://schemas.microsoft.com/office/drawing/2014/main" id="{9146E341-C2CC-C3FA-32D3-D35572BBC69F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048839" y="2300289"/>
                <a:ext cx="6367985" cy="3319272"/>
              </a:xfrm>
              <a:prstGeom prst="rect">
                <a:avLst/>
              </a:prstGeom>
            </p:spPr>
          </p:pic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A1D5C451-FFA9-3FB3-8400-58907CC473BA}"/>
              </a:ext>
            </a:extLst>
          </p:cNvPr>
          <p:cNvSpPr txBox="1"/>
          <p:nvPr/>
        </p:nvSpPr>
        <p:spPr>
          <a:xfrm>
            <a:off x="9137139" y="5575670"/>
            <a:ext cx="30548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/>
              <a:t>Source: Employer Skills Survey (2022)</a:t>
            </a:r>
            <a:endParaRPr lang="en-GB" sz="1000" i="1" dirty="0"/>
          </a:p>
        </p:txBody>
      </p:sp>
    </p:spTree>
    <p:extLst>
      <p:ext uri="{BB962C8B-B14F-4D97-AF65-F5344CB8AC3E}">
        <p14:creationId xmlns:p14="http://schemas.microsoft.com/office/powerpoint/2010/main" val="1225577364"/>
      </p:ext>
    </p:extLst>
  </p:cSld>
  <p:clrMapOvr>
    <a:masterClrMapping/>
  </p:clrMapOvr>
</p:sld>
</file>

<file path=ppt/theme/theme1.xml><?xml version="1.0" encoding="utf-8"?>
<a:theme xmlns:a="http://schemas.openxmlformats.org/drawingml/2006/main" name="Monoline">
  <a:themeElements>
    <a:clrScheme name="Custom 14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9E6DF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56">
      <a:majorFont>
        <a:latin typeface="Tenorite"/>
        <a:ea typeface=""/>
        <a:cs typeface=""/>
      </a:majorFont>
      <a:minorFont>
        <a:latin typeface="Tenorit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53419047_TF22318419_Win32" id="{DA6E7C03-7C07-46B9-8D9D-F061C4AB5C28}" vid="{0874F78C-8308-4EE6-8F19-85387B86915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7614EDF9F6A814F97044BBFE96F8881" ma:contentTypeVersion="18" ma:contentTypeDescription="Create a new document." ma:contentTypeScope="" ma:versionID="1fb9f93b7ac7c71c767ce1b8511d3ab0">
  <xsd:schema xmlns:xsd="http://www.w3.org/2001/XMLSchema" xmlns:xs="http://www.w3.org/2001/XMLSchema" xmlns:p="http://schemas.microsoft.com/office/2006/metadata/properties" xmlns:ns2="169d34e0-e3c6-438c-afd4-cc9c21471bf0" xmlns:ns3="47ac188a-5786-4896-a779-c3ca6eeafed3" targetNamespace="http://schemas.microsoft.com/office/2006/metadata/properties" ma:root="true" ma:fieldsID="9bf3a972d544ad4866a2ccd5c9678524" ns2:_="" ns3:_="">
    <xsd:import namespace="169d34e0-e3c6-438c-afd4-cc9c21471bf0"/>
    <xsd:import namespace="47ac188a-5786-4896-a779-c3ca6eeafed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9d34e0-e3c6-438c-afd4-cc9c21471bf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b10e979b-aa80-451d-8e80-ebb5d990af8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ac188a-5786-4896-a779-c3ca6eeafed3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7c882f91-5389-4532-9e6e-eb7be547275d}" ma:internalName="TaxCatchAll" ma:showField="CatchAllData" ma:web="47ac188a-5786-4896-a779-c3ca6eeafed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47ac188a-5786-4896-a779-c3ca6eeafed3" xsi:nil="true"/>
    <MediaServiceKeyPoints xmlns="169d34e0-e3c6-438c-afd4-cc9c21471bf0" xsi:nil="true"/>
    <lcf76f155ced4ddcb4097134ff3c332f xmlns="169d34e0-e3c6-438c-afd4-cc9c21471bf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2D446390-8521-40A2-A462-EA068123BED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93EF2AA-E946-4BAC-BCA6-15AD0BA62E25}"/>
</file>

<file path=customXml/itemProps3.xml><?xml version="1.0" encoding="utf-8"?>
<ds:datastoreItem xmlns:ds="http://schemas.openxmlformats.org/officeDocument/2006/customXml" ds:itemID="{B5BA3906-9696-4247-AC0D-DD5C26B2A70A}">
  <ds:schemaRefs>
    <ds:schemaRef ds:uri="http://schemas.microsoft.com/office/2006/metadata/properties"/>
    <ds:schemaRef ds:uri="http://schemas.microsoft.com/office/2006/documentManagement/types"/>
    <ds:schemaRef ds:uri="http://www.w3.org/XML/1998/namespace"/>
    <ds:schemaRef ds:uri="49cd750a-132e-466d-9d9a-4c9c0dd2a924"/>
    <ds:schemaRef ds:uri="http://purl.org/dc/dcmitype/"/>
    <ds:schemaRef ds:uri="http://purl.org/dc/elements/1.1/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225ee5a9-0b9f-45bc-96e7-5ae618dcf8ae"/>
  </ds:schemaRefs>
</ds:datastoreItem>
</file>

<file path=docMetadata/LabelInfo.xml><?xml version="1.0" encoding="utf-8"?>
<clbl:labelList xmlns:clbl="http://schemas.microsoft.com/office/2020/mipLabelMetadata">
  <clbl:label id="{f42aa342-8706-4288-bd11-ebb85995028c}" enabled="1" method="Standard" siteId="{72f988bf-86f1-41af-91ab-2d7cd011db47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{4ED2741E-7658-4F55-9094-38DC599E9182}tf22318419_win32</Template>
  <TotalTime>1317</TotalTime>
  <Words>950</Words>
  <Application>Microsoft Office PowerPoint</Application>
  <PresentationFormat>Widescreen</PresentationFormat>
  <Paragraphs>230</Paragraphs>
  <Slides>17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Aptos</vt:lpstr>
      <vt:lpstr>Aptos Narrow</vt:lpstr>
      <vt:lpstr>Arial</vt:lpstr>
      <vt:lpstr>Calibri</vt:lpstr>
      <vt:lpstr>Tenorite</vt:lpstr>
      <vt:lpstr>Monoline</vt:lpstr>
      <vt:lpstr>Flintshire and Wrexham Investment Zone Skills Strategy</vt:lpstr>
      <vt:lpstr>PowerPoint Presentation</vt:lpstr>
      <vt:lpstr>Why A strategy?</vt:lpstr>
      <vt:lpstr>Project Timeline</vt:lpstr>
      <vt:lpstr>PowerPoint Presentation</vt:lpstr>
      <vt:lpstr>Challenges 1</vt:lpstr>
      <vt:lpstr>Challenges 2</vt:lpstr>
      <vt:lpstr>PowerPoint Presentation</vt:lpstr>
      <vt:lpstr>Skills Challenges</vt:lpstr>
      <vt:lpstr>Job Vacancies &amp; Specific Skills</vt:lpstr>
      <vt:lpstr>Participation Challenges</vt:lpstr>
      <vt:lpstr>Illustrative Challenge</vt:lpstr>
      <vt:lpstr>Further Education</vt:lpstr>
      <vt:lpstr>Talent Retention</vt:lpstr>
      <vt:lpstr>Examples</vt:lpstr>
      <vt:lpstr>Next steps</vt:lpstr>
      <vt:lpstr>DIOLCH/THANK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Jonathan Guest</dc:creator>
  <cp:lastModifiedBy>Jonathan Guest</cp:lastModifiedBy>
  <cp:revision>10</cp:revision>
  <dcterms:created xsi:type="dcterms:W3CDTF">2025-03-18T12:35:18Z</dcterms:created>
  <dcterms:modified xsi:type="dcterms:W3CDTF">2025-03-31T13:04:29Z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0x010100A7614EDF9F6A814F97044BBFE96F8881</vt:lpwstr>
  </property>
  <property fmtid="{D5CDD505-2E9C-101B-9397-08002B2CF9AE}" pid="3" name="MediaServiceImageTags">
    <vt:lpwstr/>
  </property>
</Properties>
</file>